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26" r:id="rId3"/>
    <p:sldId id="345" r:id="rId4"/>
    <p:sldId id="292" r:id="rId5"/>
    <p:sldId id="344" r:id="rId6"/>
    <p:sldId id="346" r:id="rId7"/>
    <p:sldId id="367" r:id="rId8"/>
    <p:sldId id="347" r:id="rId9"/>
    <p:sldId id="350" r:id="rId10"/>
    <p:sldId id="351" r:id="rId11"/>
    <p:sldId id="302" r:id="rId12"/>
    <p:sldId id="352" r:id="rId13"/>
    <p:sldId id="329" r:id="rId14"/>
    <p:sldId id="353" r:id="rId15"/>
    <p:sldId id="328" r:id="rId16"/>
    <p:sldId id="354" r:id="rId17"/>
    <p:sldId id="355" r:id="rId18"/>
    <p:sldId id="356" r:id="rId19"/>
    <p:sldId id="301" r:id="rId20"/>
    <p:sldId id="294" r:id="rId21"/>
    <p:sldId id="293" r:id="rId22"/>
    <p:sldId id="368" r:id="rId23"/>
    <p:sldId id="369" r:id="rId24"/>
    <p:sldId id="357" r:id="rId25"/>
    <p:sldId id="358" r:id="rId26"/>
    <p:sldId id="304" r:id="rId27"/>
    <p:sldId id="370" r:id="rId28"/>
    <p:sldId id="284" r:id="rId29"/>
    <p:sldId id="359" r:id="rId30"/>
    <p:sldId id="360" r:id="rId31"/>
    <p:sldId id="361" r:id="rId32"/>
    <p:sldId id="362" r:id="rId33"/>
    <p:sldId id="307" r:id="rId34"/>
    <p:sldId id="285" r:id="rId35"/>
    <p:sldId id="324" r:id="rId36"/>
    <p:sldId id="363" r:id="rId37"/>
    <p:sldId id="286" r:id="rId38"/>
    <p:sldId id="296" r:id="rId39"/>
    <p:sldId id="287" r:id="rId40"/>
    <p:sldId id="295" r:id="rId41"/>
    <p:sldId id="306" r:id="rId42"/>
    <p:sldId id="305" r:id="rId43"/>
    <p:sldId id="327" r:id="rId44"/>
    <p:sldId id="297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67" autoAdjust="0"/>
  </p:normalViewPr>
  <p:slideViewPr>
    <p:cSldViewPr snapToGrid="0">
      <p:cViewPr varScale="1">
        <p:scale>
          <a:sx n="70" d="100"/>
          <a:sy n="70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00CE8F7-C724-4C3F-8A58-9CFDBED34E56}" type="presOf" srcId="{A41F4173-6041-4D90-A9B5-63EFF17F426F}" destId="{B46DED90-976D-4528-A8CD-C13AAF44A500}" srcOrd="0" destOrd="0" presId="urn:microsoft.com/office/officeart/2005/8/layout/hChevron3"/>
    <dgm:cxn modelId="{0499BC3D-3FE8-485D-BA9D-3961B0CAA7FC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EC34F2A-D0E5-4969-AB47-E5F17D589B3E}" type="presOf" srcId="{24D9D477-2DC2-477E-88CC-C7AB35178890}" destId="{848394C0-2562-4B79-89E7-C2E27319F8E6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204A7511-E82E-408F-91A0-3F024162888A}" type="presParOf" srcId="{FFA01A35-8916-42B5-A75B-7FF05437978E}" destId="{06F20E4B-B6C3-4647-A3A2-76A9EE383395}" srcOrd="1" destOrd="0" presId="urn:microsoft.com/office/officeart/2005/8/layout/hChevron3"/>
    <dgm:cxn modelId="{54F4F0E3-8CEC-4457-9461-07AFAAC448BF}" type="presParOf" srcId="{FFA01A35-8916-42B5-A75B-7FF05437978E}" destId="{848394C0-2562-4B79-89E7-C2E27319F8E6}" srcOrd="2" destOrd="0" presId="urn:microsoft.com/office/officeart/2005/8/layout/hChevron3"/>
    <dgm:cxn modelId="{1EAEA62A-28EE-4B4F-AEA3-610A3C9A260C}" type="presParOf" srcId="{FFA01A35-8916-42B5-A75B-7FF05437978E}" destId="{AD331152-04E7-4E45-8F04-EC74E11D8596}" srcOrd="3" destOrd="0" presId="urn:microsoft.com/office/officeart/2005/8/layout/hChevron3"/>
    <dgm:cxn modelId="{F57289A4-047C-4990-8F2D-AB0D994166EF}" type="presParOf" srcId="{FFA01A35-8916-42B5-A75B-7FF05437978E}" destId="{A713F680-ACB8-47B1-A102-644846592517}" srcOrd="4" destOrd="0" presId="urn:microsoft.com/office/officeart/2005/8/layout/hChevron3"/>
    <dgm:cxn modelId="{A2004B21-F663-4042-9AA5-E0341EE92BF7}" type="presParOf" srcId="{FFA01A35-8916-42B5-A75B-7FF05437978E}" destId="{C17706EA-931F-4267-8E6E-70EC94174298}" srcOrd="5" destOrd="0" presId="urn:microsoft.com/office/officeart/2005/8/layout/hChevron3"/>
    <dgm:cxn modelId="{2527C9EC-9EE4-409E-95F4-CDD680F6DE6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DF646A-A2D8-474F-95C3-9A41B1D07E9C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0693E60-9FE9-4F06-AB99-22A825BA016B}" type="presOf" srcId="{AC57DE8B-84C4-4C5E-9874-CBA4751D5F66}" destId="{6E805946-53A5-43BB-9267-DBCB76F38A1A}" srcOrd="0" destOrd="0" presId="urn:microsoft.com/office/officeart/2005/8/layout/hChevron3"/>
    <dgm:cxn modelId="{8F93233F-382E-45E3-85AD-0E62CE9D8C0C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6FF78-2FFD-467A-9A47-BD9FC5BA451C}" type="presOf" srcId="{9A37432F-7778-4A28-9D2A-A138D3B77706}" destId="{FFA01A35-8916-42B5-A75B-7FF05437978E}" srcOrd="0" destOrd="0" presId="urn:microsoft.com/office/officeart/2005/8/layout/hChevron3"/>
    <dgm:cxn modelId="{C562FD75-6D20-428E-86E9-44867936BF32}" type="presOf" srcId="{A41F4173-6041-4D90-A9B5-63EFF17F426F}" destId="{B46DED90-976D-4528-A8CD-C13AAF44A500}" srcOrd="0" destOrd="0" presId="urn:microsoft.com/office/officeart/2005/8/layout/hChevron3"/>
    <dgm:cxn modelId="{9FFF33B7-CC72-47E5-840C-DBC06A36B6E5}" type="presParOf" srcId="{FFA01A35-8916-42B5-A75B-7FF05437978E}" destId="{6E805946-53A5-43BB-9267-DBCB76F38A1A}" srcOrd="0" destOrd="0" presId="urn:microsoft.com/office/officeart/2005/8/layout/hChevron3"/>
    <dgm:cxn modelId="{E9C23A22-B2EA-4FE1-BF06-89B7E9A726BB}" type="presParOf" srcId="{FFA01A35-8916-42B5-A75B-7FF05437978E}" destId="{06F20E4B-B6C3-4647-A3A2-76A9EE383395}" srcOrd="1" destOrd="0" presId="urn:microsoft.com/office/officeart/2005/8/layout/hChevron3"/>
    <dgm:cxn modelId="{4EA62787-DBF8-4EA4-BF50-8226B45DA304}" type="presParOf" srcId="{FFA01A35-8916-42B5-A75B-7FF05437978E}" destId="{848394C0-2562-4B79-89E7-C2E27319F8E6}" srcOrd="2" destOrd="0" presId="urn:microsoft.com/office/officeart/2005/8/layout/hChevron3"/>
    <dgm:cxn modelId="{38FEF374-5206-45BB-AD70-7D4A982D2D29}" type="presParOf" srcId="{FFA01A35-8916-42B5-A75B-7FF05437978E}" destId="{AD331152-04E7-4E45-8F04-EC74E11D8596}" srcOrd="3" destOrd="0" presId="urn:microsoft.com/office/officeart/2005/8/layout/hChevron3"/>
    <dgm:cxn modelId="{1F489CAC-16DD-4CDF-A013-78C1898D742B}" type="presParOf" srcId="{FFA01A35-8916-42B5-A75B-7FF05437978E}" destId="{A713F680-ACB8-47B1-A102-644846592517}" srcOrd="4" destOrd="0" presId="urn:microsoft.com/office/officeart/2005/8/layout/hChevron3"/>
    <dgm:cxn modelId="{3BAEF80E-DEF5-4B77-A973-7D17A924600D}" type="presParOf" srcId="{FFA01A35-8916-42B5-A75B-7FF05437978E}" destId="{C17706EA-931F-4267-8E6E-70EC94174298}" srcOrd="5" destOrd="0" presId="urn:microsoft.com/office/officeart/2005/8/layout/hChevron3"/>
    <dgm:cxn modelId="{C4476C2B-9172-47CB-BE1E-C717254BD73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C2E0A7-7B38-4BA8-9BC8-640983FB4F5C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9AF417F-58DA-4BD7-8F34-2728220390C3}" type="presOf" srcId="{AC57DE8B-84C4-4C5E-9874-CBA4751D5F66}" destId="{6E805946-53A5-43BB-9267-DBCB76F38A1A}" srcOrd="0" destOrd="0" presId="urn:microsoft.com/office/officeart/2005/8/layout/hChevron3"/>
    <dgm:cxn modelId="{58BCE50C-4BEC-4EAD-8F73-53B86F4C3E72}" type="presOf" srcId="{5F29D664-1BD5-4F72-890F-A914060D9503}" destId="{A713F680-ACB8-47B1-A102-644846592517}" srcOrd="0" destOrd="0" presId="urn:microsoft.com/office/officeart/2005/8/layout/hChevron3"/>
    <dgm:cxn modelId="{41ECCA82-7DA2-4AC6-91B0-38D2FB8DEAE8}" type="presOf" srcId="{A41F4173-6041-4D90-A9B5-63EFF17F426F}" destId="{B46DED90-976D-4528-A8CD-C13AAF44A500}" srcOrd="0" destOrd="0" presId="urn:microsoft.com/office/officeart/2005/8/layout/hChevron3"/>
    <dgm:cxn modelId="{CC5DFE8E-8CD5-482E-BB0C-D15CFBEF239A}" type="presOf" srcId="{24D9D477-2DC2-477E-88CC-C7AB35178890}" destId="{848394C0-2562-4B79-89E7-C2E27319F8E6}" srcOrd="0" destOrd="0" presId="urn:microsoft.com/office/officeart/2005/8/layout/hChevron3"/>
    <dgm:cxn modelId="{91AAB35A-D156-4A6A-8A15-0223A0B5A244}" type="presParOf" srcId="{FFA01A35-8916-42B5-A75B-7FF05437978E}" destId="{6E805946-53A5-43BB-9267-DBCB76F38A1A}" srcOrd="0" destOrd="0" presId="urn:microsoft.com/office/officeart/2005/8/layout/hChevron3"/>
    <dgm:cxn modelId="{F4DEC63C-0F58-4CD2-9F6B-30F25B534337}" type="presParOf" srcId="{FFA01A35-8916-42B5-A75B-7FF05437978E}" destId="{06F20E4B-B6C3-4647-A3A2-76A9EE383395}" srcOrd="1" destOrd="0" presId="urn:microsoft.com/office/officeart/2005/8/layout/hChevron3"/>
    <dgm:cxn modelId="{F8B8F850-08A3-40A4-887C-D4CAA4D534C8}" type="presParOf" srcId="{FFA01A35-8916-42B5-A75B-7FF05437978E}" destId="{848394C0-2562-4B79-89E7-C2E27319F8E6}" srcOrd="2" destOrd="0" presId="urn:microsoft.com/office/officeart/2005/8/layout/hChevron3"/>
    <dgm:cxn modelId="{86E0456D-5716-4DB3-98B2-19C255B462A4}" type="presParOf" srcId="{FFA01A35-8916-42B5-A75B-7FF05437978E}" destId="{AD331152-04E7-4E45-8F04-EC74E11D8596}" srcOrd="3" destOrd="0" presId="urn:microsoft.com/office/officeart/2005/8/layout/hChevron3"/>
    <dgm:cxn modelId="{DFACB43A-A411-47A7-B42E-8B17E098545F}" type="presParOf" srcId="{FFA01A35-8916-42B5-A75B-7FF05437978E}" destId="{A713F680-ACB8-47B1-A102-644846592517}" srcOrd="4" destOrd="0" presId="urn:microsoft.com/office/officeart/2005/8/layout/hChevron3"/>
    <dgm:cxn modelId="{E77AE99E-3FF8-4231-8966-68A578711F9F}" type="presParOf" srcId="{FFA01A35-8916-42B5-A75B-7FF05437978E}" destId="{C17706EA-931F-4267-8E6E-70EC94174298}" srcOrd="5" destOrd="0" presId="urn:microsoft.com/office/officeart/2005/8/layout/hChevron3"/>
    <dgm:cxn modelId="{BB3DA3E4-B663-4986-BDF3-337DD876395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FB1119-0ECC-4ED6-99F8-34D3CE896F0E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3652E-FFB4-49D8-9B4D-69F65C29E2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55B9294-3EFB-4ED1-9856-9C74FA41BFE5}" type="presOf" srcId="{A41F4173-6041-4D90-A9B5-63EFF17F426F}" destId="{B46DED90-976D-4528-A8CD-C13AAF44A500}" srcOrd="0" destOrd="0" presId="urn:microsoft.com/office/officeart/2005/8/layout/hChevron3"/>
    <dgm:cxn modelId="{B466A75E-D06D-43F8-9118-9B2F027A4252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811BE8F-4B0B-4075-8BEE-9D86AB7B7991}" type="presOf" srcId="{9A37432F-7778-4A28-9D2A-A138D3B77706}" destId="{FFA01A35-8916-42B5-A75B-7FF05437978E}" srcOrd="0" destOrd="0" presId="urn:microsoft.com/office/officeart/2005/8/layout/hChevron3"/>
    <dgm:cxn modelId="{5E5A1DB9-41CA-4516-A490-C0357BEE730B}" type="presParOf" srcId="{FFA01A35-8916-42B5-A75B-7FF05437978E}" destId="{6E805946-53A5-43BB-9267-DBCB76F38A1A}" srcOrd="0" destOrd="0" presId="urn:microsoft.com/office/officeart/2005/8/layout/hChevron3"/>
    <dgm:cxn modelId="{51FA303F-588D-46C9-8C09-A11312FDBD7F}" type="presParOf" srcId="{FFA01A35-8916-42B5-A75B-7FF05437978E}" destId="{06F20E4B-B6C3-4647-A3A2-76A9EE383395}" srcOrd="1" destOrd="0" presId="urn:microsoft.com/office/officeart/2005/8/layout/hChevron3"/>
    <dgm:cxn modelId="{166A485E-D4DF-4D69-A9A0-CD9B6AE244A8}" type="presParOf" srcId="{FFA01A35-8916-42B5-A75B-7FF05437978E}" destId="{848394C0-2562-4B79-89E7-C2E27319F8E6}" srcOrd="2" destOrd="0" presId="urn:microsoft.com/office/officeart/2005/8/layout/hChevron3"/>
    <dgm:cxn modelId="{9F4EAF06-1B23-495D-BFA3-8F92290F199E}" type="presParOf" srcId="{FFA01A35-8916-42B5-A75B-7FF05437978E}" destId="{AD331152-04E7-4E45-8F04-EC74E11D8596}" srcOrd="3" destOrd="0" presId="urn:microsoft.com/office/officeart/2005/8/layout/hChevron3"/>
    <dgm:cxn modelId="{1F3027B5-B9CE-4140-A5AF-4CA091FCEAF5}" type="presParOf" srcId="{FFA01A35-8916-42B5-A75B-7FF05437978E}" destId="{A713F680-ACB8-47B1-A102-644846592517}" srcOrd="4" destOrd="0" presId="urn:microsoft.com/office/officeart/2005/8/layout/hChevron3"/>
    <dgm:cxn modelId="{F057440A-A71D-4AE0-B587-F66A56EC7C79}" type="presParOf" srcId="{FFA01A35-8916-42B5-A75B-7FF05437978E}" destId="{C17706EA-931F-4267-8E6E-70EC94174298}" srcOrd="5" destOrd="0" presId="urn:microsoft.com/office/officeart/2005/8/layout/hChevron3"/>
    <dgm:cxn modelId="{60178E65-319C-4A26-8F79-02254906CA3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D44D06-A2AB-4CE6-931D-896802D994D1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A4156F1-C09A-4B7F-88A2-EA1E08E0F000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C77F279-2BA8-4EC1-B2D9-DAA2EB43FB2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CB38909-9D47-4971-AF3A-48277005B703}" type="presOf" srcId="{24D9D477-2DC2-477E-88CC-C7AB35178890}" destId="{848394C0-2562-4B79-89E7-C2E27319F8E6}" srcOrd="0" destOrd="0" presId="urn:microsoft.com/office/officeart/2005/8/layout/hChevron3"/>
    <dgm:cxn modelId="{91597146-040A-4D1F-9DBD-06B29FE425AC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F851B10-9E7D-4036-9D48-4A7C99ABE9A4}" type="presParOf" srcId="{FFA01A35-8916-42B5-A75B-7FF05437978E}" destId="{6E805946-53A5-43BB-9267-DBCB76F38A1A}" srcOrd="0" destOrd="0" presId="urn:microsoft.com/office/officeart/2005/8/layout/hChevron3"/>
    <dgm:cxn modelId="{5E275B1B-F36E-4DF8-8E99-638A5F7E5B6C}" type="presParOf" srcId="{FFA01A35-8916-42B5-A75B-7FF05437978E}" destId="{06F20E4B-B6C3-4647-A3A2-76A9EE383395}" srcOrd="1" destOrd="0" presId="urn:microsoft.com/office/officeart/2005/8/layout/hChevron3"/>
    <dgm:cxn modelId="{681A0EC0-1F59-46AD-AB59-1F2BFB3417CE}" type="presParOf" srcId="{FFA01A35-8916-42B5-A75B-7FF05437978E}" destId="{848394C0-2562-4B79-89E7-C2E27319F8E6}" srcOrd="2" destOrd="0" presId="urn:microsoft.com/office/officeart/2005/8/layout/hChevron3"/>
    <dgm:cxn modelId="{1875F028-4680-4EE7-9BEE-EA72A2FDFDE4}" type="presParOf" srcId="{FFA01A35-8916-42B5-A75B-7FF05437978E}" destId="{AD331152-04E7-4E45-8F04-EC74E11D8596}" srcOrd="3" destOrd="0" presId="urn:microsoft.com/office/officeart/2005/8/layout/hChevron3"/>
    <dgm:cxn modelId="{FCA0C82D-C315-4D24-9DF6-4D49DB72C7DA}" type="presParOf" srcId="{FFA01A35-8916-42B5-A75B-7FF05437978E}" destId="{A713F680-ACB8-47B1-A102-644846592517}" srcOrd="4" destOrd="0" presId="urn:microsoft.com/office/officeart/2005/8/layout/hChevron3"/>
    <dgm:cxn modelId="{A2D28366-44EA-4A76-B091-1BAE36247CFC}" type="presParOf" srcId="{FFA01A35-8916-42B5-A75B-7FF05437978E}" destId="{C17706EA-931F-4267-8E6E-70EC94174298}" srcOrd="5" destOrd="0" presId="urn:microsoft.com/office/officeart/2005/8/layout/hChevron3"/>
    <dgm:cxn modelId="{A476B815-9ECA-4665-8F84-47D8664459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C95C19-FCD7-44C6-8D66-BFE8E1A87A40}" type="presOf" srcId="{9A37432F-7778-4A28-9D2A-A138D3B77706}" destId="{FFA01A35-8916-42B5-A75B-7FF05437978E}" srcOrd="0" destOrd="0" presId="urn:microsoft.com/office/officeart/2005/8/layout/hChevron3"/>
    <dgm:cxn modelId="{421F4DE9-B50B-4A43-A069-E6F4842A880F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E8612C0-ECF9-4F8A-A3C0-7B5217246610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943566C-B53B-4C28-A315-C0483F51D27E}" type="presOf" srcId="{5F29D664-1BD5-4F72-890F-A914060D9503}" destId="{A713F680-ACB8-47B1-A102-644846592517}" srcOrd="0" destOrd="0" presId="urn:microsoft.com/office/officeart/2005/8/layout/hChevron3"/>
    <dgm:cxn modelId="{1C403A32-4A49-483F-A9C5-D991D680CCB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97FD44-BDBE-4848-9BC2-DDD0A7471BBF}" type="presParOf" srcId="{FFA01A35-8916-42B5-A75B-7FF05437978E}" destId="{6E805946-53A5-43BB-9267-DBCB76F38A1A}" srcOrd="0" destOrd="0" presId="urn:microsoft.com/office/officeart/2005/8/layout/hChevron3"/>
    <dgm:cxn modelId="{AE60D42F-6EBC-407D-A441-814B28E00206}" type="presParOf" srcId="{FFA01A35-8916-42B5-A75B-7FF05437978E}" destId="{06F20E4B-B6C3-4647-A3A2-76A9EE383395}" srcOrd="1" destOrd="0" presId="urn:microsoft.com/office/officeart/2005/8/layout/hChevron3"/>
    <dgm:cxn modelId="{4C56BF8E-C727-4BFD-BAB5-87822EDA43C0}" type="presParOf" srcId="{FFA01A35-8916-42B5-A75B-7FF05437978E}" destId="{848394C0-2562-4B79-89E7-C2E27319F8E6}" srcOrd="2" destOrd="0" presId="urn:microsoft.com/office/officeart/2005/8/layout/hChevron3"/>
    <dgm:cxn modelId="{61F2ABA0-07D9-4C5F-B0C3-43232CCAE8C2}" type="presParOf" srcId="{FFA01A35-8916-42B5-A75B-7FF05437978E}" destId="{AD331152-04E7-4E45-8F04-EC74E11D8596}" srcOrd="3" destOrd="0" presId="urn:microsoft.com/office/officeart/2005/8/layout/hChevron3"/>
    <dgm:cxn modelId="{E34DA55D-F6C9-49BC-B292-151C653ABD55}" type="presParOf" srcId="{FFA01A35-8916-42B5-A75B-7FF05437978E}" destId="{A713F680-ACB8-47B1-A102-644846592517}" srcOrd="4" destOrd="0" presId="urn:microsoft.com/office/officeart/2005/8/layout/hChevron3"/>
    <dgm:cxn modelId="{C33A2B6D-C943-42F7-9743-AD1422D8C75B}" type="presParOf" srcId="{FFA01A35-8916-42B5-A75B-7FF05437978E}" destId="{C17706EA-931F-4267-8E6E-70EC94174298}" srcOrd="5" destOrd="0" presId="urn:microsoft.com/office/officeart/2005/8/layout/hChevron3"/>
    <dgm:cxn modelId="{E3C457AA-6817-40E7-BB05-D14A423EEBE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BFC4700-C7B3-4543-A43B-8D686E143B1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4DB62E8-9D64-47A9-B7F2-278DB97FB630}" type="presOf" srcId="{24D9D477-2DC2-477E-88CC-C7AB35178890}" destId="{848394C0-2562-4B79-89E7-C2E27319F8E6}" srcOrd="0" destOrd="0" presId="urn:microsoft.com/office/officeart/2005/8/layout/hChevron3"/>
    <dgm:cxn modelId="{3BCAE7EE-5101-4656-BDAF-5DE599044729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19C794F-93F0-47C9-B92F-512D7F5BE280}" type="presOf" srcId="{9A37432F-7778-4A28-9D2A-A138D3B77706}" destId="{FFA01A35-8916-42B5-A75B-7FF05437978E}" srcOrd="0" destOrd="0" presId="urn:microsoft.com/office/officeart/2005/8/layout/hChevron3"/>
    <dgm:cxn modelId="{11FFCD51-1C8F-4E4C-82DA-7E48E9786A46}" type="presOf" srcId="{AC57DE8B-84C4-4C5E-9874-CBA4751D5F66}" destId="{6E805946-53A5-43BB-9267-DBCB76F38A1A}" srcOrd="0" destOrd="0" presId="urn:microsoft.com/office/officeart/2005/8/layout/hChevron3"/>
    <dgm:cxn modelId="{B34C9EA2-A2CC-4973-AA03-F4D180110BAC}" type="presParOf" srcId="{FFA01A35-8916-42B5-A75B-7FF05437978E}" destId="{6E805946-53A5-43BB-9267-DBCB76F38A1A}" srcOrd="0" destOrd="0" presId="urn:microsoft.com/office/officeart/2005/8/layout/hChevron3"/>
    <dgm:cxn modelId="{2FDEB70A-7CBB-4B40-AC8A-DCACB4C772B5}" type="presParOf" srcId="{FFA01A35-8916-42B5-A75B-7FF05437978E}" destId="{06F20E4B-B6C3-4647-A3A2-76A9EE383395}" srcOrd="1" destOrd="0" presId="urn:microsoft.com/office/officeart/2005/8/layout/hChevron3"/>
    <dgm:cxn modelId="{920CAB61-C3B5-43A5-A39D-560E17544363}" type="presParOf" srcId="{FFA01A35-8916-42B5-A75B-7FF05437978E}" destId="{848394C0-2562-4B79-89E7-C2E27319F8E6}" srcOrd="2" destOrd="0" presId="urn:microsoft.com/office/officeart/2005/8/layout/hChevron3"/>
    <dgm:cxn modelId="{D577C0A4-06F2-4580-9BCC-F6A056972009}" type="presParOf" srcId="{FFA01A35-8916-42B5-A75B-7FF05437978E}" destId="{AD331152-04E7-4E45-8F04-EC74E11D8596}" srcOrd="3" destOrd="0" presId="urn:microsoft.com/office/officeart/2005/8/layout/hChevron3"/>
    <dgm:cxn modelId="{2055B7FF-FC70-4C79-B091-260C2C3DCF72}" type="presParOf" srcId="{FFA01A35-8916-42B5-A75B-7FF05437978E}" destId="{A713F680-ACB8-47B1-A102-644846592517}" srcOrd="4" destOrd="0" presId="urn:microsoft.com/office/officeart/2005/8/layout/hChevron3"/>
    <dgm:cxn modelId="{8793B7C7-2AF8-48E1-BA75-74719D702909}" type="presParOf" srcId="{FFA01A35-8916-42B5-A75B-7FF05437978E}" destId="{C17706EA-931F-4267-8E6E-70EC94174298}" srcOrd="5" destOrd="0" presId="urn:microsoft.com/office/officeart/2005/8/layout/hChevron3"/>
    <dgm:cxn modelId="{89D06A74-3BCF-46D3-A5A7-4F3699896941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1152AA3C-10B5-425B-8F42-1DC1860D3BD0}" type="presOf" srcId="{9A37432F-7778-4A28-9D2A-A138D3B77706}" destId="{FFA01A35-8916-42B5-A75B-7FF05437978E}" srcOrd="0" destOrd="0" presId="urn:microsoft.com/office/officeart/2005/8/layout/hChevron3"/>
    <dgm:cxn modelId="{9AB22605-CB81-4BC5-AEE6-7227260971A8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2C9CFF2-5300-4AD1-8AA7-E1171662018F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29A9BD2-0B9E-4C7D-9BFA-7FDDB6CCAB90}" type="presOf" srcId="{5F29D664-1BD5-4F72-890F-A914060D9503}" destId="{A713F680-ACB8-47B1-A102-644846592517}" srcOrd="0" destOrd="0" presId="urn:microsoft.com/office/officeart/2005/8/layout/hChevron3"/>
    <dgm:cxn modelId="{79746E26-25E4-47FD-9B36-F6845C2E530A}" type="presOf" srcId="{A41F4173-6041-4D90-A9B5-63EFF17F426F}" destId="{B46DED90-976D-4528-A8CD-C13AAF44A500}" srcOrd="0" destOrd="0" presId="urn:microsoft.com/office/officeart/2005/8/layout/hChevron3"/>
    <dgm:cxn modelId="{55C7BE66-7B39-43D5-85B0-32C793D17EA7}" type="presParOf" srcId="{FFA01A35-8916-42B5-A75B-7FF05437978E}" destId="{6E805946-53A5-43BB-9267-DBCB76F38A1A}" srcOrd="0" destOrd="0" presId="urn:microsoft.com/office/officeart/2005/8/layout/hChevron3"/>
    <dgm:cxn modelId="{B8530114-212B-447F-8EDE-9692A0FD69EA}" type="presParOf" srcId="{FFA01A35-8916-42B5-A75B-7FF05437978E}" destId="{06F20E4B-B6C3-4647-A3A2-76A9EE383395}" srcOrd="1" destOrd="0" presId="urn:microsoft.com/office/officeart/2005/8/layout/hChevron3"/>
    <dgm:cxn modelId="{8FF7AEB8-3C5E-412B-B8D9-8C81A026E7A1}" type="presParOf" srcId="{FFA01A35-8916-42B5-A75B-7FF05437978E}" destId="{848394C0-2562-4B79-89E7-C2E27319F8E6}" srcOrd="2" destOrd="0" presId="urn:microsoft.com/office/officeart/2005/8/layout/hChevron3"/>
    <dgm:cxn modelId="{E5944584-BC05-4B24-A4FD-79BC8DE0B877}" type="presParOf" srcId="{FFA01A35-8916-42B5-A75B-7FF05437978E}" destId="{AD331152-04E7-4E45-8F04-EC74E11D8596}" srcOrd="3" destOrd="0" presId="urn:microsoft.com/office/officeart/2005/8/layout/hChevron3"/>
    <dgm:cxn modelId="{B2A35ACB-D0A7-43D0-86B7-EC4EC3AD1458}" type="presParOf" srcId="{FFA01A35-8916-42B5-A75B-7FF05437978E}" destId="{A713F680-ACB8-47B1-A102-644846592517}" srcOrd="4" destOrd="0" presId="urn:microsoft.com/office/officeart/2005/8/layout/hChevron3"/>
    <dgm:cxn modelId="{0441C77A-CA59-40C8-AEF0-1D50F60F9B75}" type="presParOf" srcId="{FFA01A35-8916-42B5-A75B-7FF05437978E}" destId="{C17706EA-931F-4267-8E6E-70EC94174298}" srcOrd="5" destOrd="0" presId="urn:microsoft.com/office/officeart/2005/8/layout/hChevron3"/>
    <dgm:cxn modelId="{8A3497A5-3E9A-40DF-96FA-26EEB14A96B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8C5B4AA-07EE-4514-BD70-61C3E1C49DBB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A0FEA00-0864-4CCE-9240-B576E7D4A55B}" type="presOf" srcId="{AC57DE8B-84C4-4C5E-9874-CBA4751D5F66}" destId="{6E805946-53A5-43BB-9267-DBCB76F38A1A}" srcOrd="0" destOrd="0" presId="urn:microsoft.com/office/officeart/2005/8/layout/hChevron3"/>
    <dgm:cxn modelId="{7A776324-3C03-4E5A-BAFB-7E0EB99E9C4C}" type="presOf" srcId="{A41F4173-6041-4D90-A9B5-63EFF17F426F}" destId="{B46DED90-976D-4528-A8CD-C13AAF44A500}" srcOrd="0" destOrd="0" presId="urn:microsoft.com/office/officeart/2005/8/layout/hChevron3"/>
    <dgm:cxn modelId="{C1BAC0A2-21A1-4ACC-A06C-2C6BCC943ACC}" type="presOf" srcId="{24D9D477-2DC2-477E-88CC-C7AB35178890}" destId="{848394C0-2562-4B79-89E7-C2E27319F8E6}" srcOrd="0" destOrd="0" presId="urn:microsoft.com/office/officeart/2005/8/layout/hChevron3"/>
    <dgm:cxn modelId="{779BBE58-1C9C-474D-8A29-5798ABD18228}" type="presOf" srcId="{9A37432F-7778-4A28-9D2A-A138D3B77706}" destId="{FFA01A35-8916-42B5-A75B-7FF05437978E}" srcOrd="0" destOrd="0" presId="urn:microsoft.com/office/officeart/2005/8/layout/hChevron3"/>
    <dgm:cxn modelId="{D302997F-5D34-45AE-9050-3F0A7F4FF816}" type="presParOf" srcId="{FFA01A35-8916-42B5-A75B-7FF05437978E}" destId="{6E805946-53A5-43BB-9267-DBCB76F38A1A}" srcOrd="0" destOrd="0" presId="urn:microsoft.com/office/officeart/2005/8/layout/hChevron3"/>
    <dgm:cxn modelId="{8DCA8FAC-0159-4515-A1FE-14B1861A59E0}" type="presParOf" srcId="{FFA01A35-8916-42B5-A75B-7FF05437978E}" destId="{06F20E4B-B6C3-4647-A3A2-76A9EE383395}" srcOrd="1" destOrd="0" presId="urn:microsoft.com/office/officeart/2005/8/layout/hChevron3"/>
    <dgm:cxn modelId="{C5198890-0ED1-4FBE-812E-CCCAEB00D37E}" type="presParOf" srcId="{FFA01A35-8916-42B5-A75B-7FF05437978E}" destId="{848394C0-2562-4B79-89E7-C2E27319F8E6}" srcOrd="2" destOrd="0" presId="urn:microsoft.com/office/officeart/2005/8/layout/hChevron3"/>
    <dgm:cxn modelId="{C1957EC0-3AE7-4125-BF56-2D35A35F3CF1}" type="presParOf" srcId="{FFA01A35-8916-42B5-A75B-7FF05437978E}" destId="{AD331152-04E7-4E45-8F04-EC74E11D8596}" srcOrd="3" destOrd="0" presId="urn:microsoft.com/office/officeart/2005/8/layout/hChevron3"/>
    <dgm:cxn modelId="{C2901DFA-FE2B-454D-A6E3-18A9D8A6552E}" type="presParOf" srcId="{FFA01A35-8916-42B5-A75B-7FF05437978E}" destId="{A713F680-ACB8-47B1-A102-644846592517}" srcOrd="4" destOrd="0" presId="urn:microsoft.com/office/officeart/2005/8/layout/hChevron3"/>
    <dgm:cxn modelId="{502DB40B-1F46-4B32-9C1F-833BABBA9CB4}" type="presParOf" srcId="{FFA01A35-8916-42B5-A75B-7FF05437978E}" destId="{C17706EA-931F-4267-8E6E-70EC94174298}" srcOrd="5" destOrd="0" presId="urn:microsoft.com/office/officeart/2005/8/layout/hChevron3"/>
    <dgm:cxn modelId="{32537197-AD38-4E5F-ABAA-654D6B0BA60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03416FE-4C9D-4365-AD7B-9AFBEEAACB6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16FA38D-781A-4973-B987-BE901E0E6C1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9CC61B0-0E93-43F0-BFAD-434E1452A733}" type="presOf" srcId="{24D9D477-2DC2-477E-88CC-C7AB35178890}" destId="{848394C0-2562-4B79-89E7-C2E27319F8E6}" srcOrd="0" destOrd="0" presId="urn:microsoft.com/office/officeart/2005/8/layout/hChevron3"/>
    <dgm:cxn modelId="{C9D07EFE-34D2-4A9D-87EF-53600823CE48}" type="presOf" srcId="{9A37432F-7778-4A28-9D2A-A138D3B77706}" destId="{FFA01A35-8916-42B5-A75B-7FF05437978E}" srcOrd="0" destOrd="0" presId="urn:microsoft.com/office/officeart/2005/8/layout/hChevron3"/>
    <dgm:cxn modelId="{15B8D06C-829F-4272-B449-2E8D12E2B6BF}" type="presOf" srcId="{5F29D664-1BD5-4F72-890F-A914060D9503}" destId="{A713F680-ACB8-47B1-A102-644846592517}" srcOrd="0" destOrd="0" presId="urn:microsoft.com/office/officeart/2005/8/layout/hChevron3"/>
    <dgm:cxn modelId="{157655A0-E858-41BD-8766-5FE4881B9F63}" type="presParOf" srcId="{FFA01A35-8916-42B5-A75B-7FF05437978E}" destId="{6E805946-53A5-43BB-9267-DBCB76F38A1A}" srcOrd="0" destOrd="0" presId="urn:microsoft.com/office/officeart/2005/8/layout/hChevron3"/>
    <dgm:cxn modelId="{4813EEDD-8DF6-4A24-96F7-D28731539D96}" type="presParOf" srcId="{FFA01A35-8916-42B5-A75B-7FF05437978E}" destId="{06F20E4B-B6C3-4647-A3A2-76A9EE383395}" srcOrd="1" destOrd="0" presId="urn:microsoft.com/office/officeart/2005/8/layout/hChevron3"/>
    <dgm:cxn modelId="{B4CA234B-10BC-41DB-8BB7-85D444460685}" type="presParOf" srcId="{FFA01A35-8916-42B5-A75B-7FF05437978E}" destId="{848394C0-2562-4B79-89E7-C2E27319F8E6}" srcOrd="2" destOrd="0" presId="urn:microsoft.com/office/officeart/2005/8/layout/hChevron3"/>
    <dgm:cxn modelId="{A51AFD5A-3D8E-46CD-8E9F-5EF547341F1F}" type="presParOf" srcId="{FFA01A35-8916-42B5-A75B-7FF05437978E}" destId="{AD331152-04E7-4E45-8F04-EC74E11D8596}" srcOrd="3" destOrd="0" presId="urn:microsoft.com/office/officeart/2005/8/layout/hChevron3"/>
    <dgm:cxn modelId="{8EB44E90-CBC5-4220-B6F0-DEE2C5B1AF6D}" type="presParOf" srcId="{FFA01A35-8916-42B5-A75B-7FF05437978E}" destId="{A713F680-ACB8-47B1-A102-644846592517}" srcOrd="4" destOrd="0" presId="urn:microsoft.com/office/officeart/2005/8/layout/hChevron3"/>
    <dgm:cxn modelId="{AC5F1C48-E034-460F-8DAD-ADB9259C5DC2}" type="presParOf" srcId="{FFA01A35-8916-42B5-A75B-7FF05437978E}" destId="{C17706EA-931F-4267-8E6E-70EC94174298}" srcOrd="5" destOrd="0" presId="urn:microsoft.com/office/officeart/2005/8/layout/hChevron3"/>
    <dgm:cxn modelId="{BE9C4AA9-79B8-4845-BA58-1D7B134E5CC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81922BC-E379-4435-BE67-498BE107FA0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D0DDF2B-463F-4204-8F3E-4D875278554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049FDC7-3D97-41F4-86E8-5DE3646C7EF9}" type="presOf" srcId="{9A37432F-7778-4A28-9D2A-A138D3B77706}" destId="{FFA01A35-8916-42B5-A75B-7FF05437978E}" srcOrd="0" destOrd="0" presId="urn:microsoft.com/office/officeart/2005/8/layout/hChevron3"/>
    <dgm:cxn modelId="{E61753FA-4984-428F-BB76-24DD2733CCD9}" type="presOf" srcId="{A41F4173-6041-4D90-A9B5-63EFF17F426F}" destId="{B46DED90-976D-4528-A8CD-C13AAF44A500}" srcOrd="0" destOrd="0" presId="urn:microsoft.com/office/officeart/2005/8/layout/hChevron3"/>
    <dgm:cxn modelId="{E4862DE4-1819-44E8-8BC2-4DA76C7DE94A}" type="presOf" srcId="{AC57DE8B-84C4-4C5E-9874-CBA4751D5F66}" destId="{6E805946-53A5-43BB-9267-DBCB76F38A1A}" srcOrd="0" destOrd="0" presId="urn:microsoft.com/office/officeart/2005/8/layout/hChevron3"/>
    <dgm:cxn modelId="{B9B8F2D2-6B6F-49B1-BE78-BE34D528BAA0}" type="presParOf" srcId="{FFA01A35-8916-42B5-A75B-7FF05437978E}" destId="{6E805946-53A5-43BB-9267-DBCB76F38A1A}" srcOrd="0" destOrd="0" presId="urn:microsoft.com/office/officeart/2005/8/layout/hChevron3"/>
    <dgm:cxn modelId="{DDE73730-2A94-4EC5-9DFA-4A30C90C9CF4}" type="presParOf" srcId="{FFA01A35-8916-42B5-A75B-7FF05437978E}" destId="{06F20E4B-B6C3-4647-A3A2-76A9EE383395}" srcOrd="1" destOrd="0" presId="urn:microsoft.com/office/officeart/2005/8/layout/hChevron3"/>
    <dgm:cxn modelId="{BB374C87-7421-4C83-966C-D8B0D3C01024}" type="presParOf" srcId="{FFA01A35-8916-42B5-A75B-7FF05437978E}" destId="{848394C0-2562-4B79-89E7-C2E27319F8E6}" srcOrd="2" destOrd="0" presId="urn:microsoft.com/office/officeart/2005/8/layout/hChevron3"/>
    <dgm:cxn modelId="{629B85EB-A49D-4AE6-AF30-CE6D8041BB34}" type="presParOf" srcId="{FFA01A35-8916-42B5-A75B-7FF05437978E}" destId="{AD331152-04E7-4E45-8F04-EC74E11D8596}" srcOrd="3" destOrd="0" presId="urn:microsoft.com/office/officeart/2005/8/layout/hChevron3"/>
    <dgm:cxn modelId="{3C1F1F0D-0084-41AD-ACA7-375EFF188B44}" type="presParOf" srcId="{FFA01A35-8916-42B5-A75B-7FF05437978E}" destId="{A713F680-ACB8-47B1-A102-644846592517}" srcOrd="4" destOrd="0" presId="urn:microsoft.com/office/officeart/2005/8/layout/hChevron3"/>
    <dgm:cxn modelId="{280DB2D5-51CE-4DFE-BA46-AB629B565BB5}" type="presParOf" srcId="{FFA01A35-8916-42B5-A75B-7FF05437978E}" destId="{C17706EA-931F-4267-8E6E-70EC94174298}" srcOrd="5" destOrd="0" presId="urn:microsoft.com/office/officeart/2005/8/layout/hChevron3"/>
    <dgm:cxn modelId="{2D6C3604-E6AE-4D5E-8EB0-0E6225F4B9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7AE02BB-B755-4EC8-8E14-1844EC097D06}" type="presOf" srcId="{24D9D477-2DC2-477E-88CC-C7AB35178890}" destId="{848394C0-2562-4B79-89E7-C2E27319F8E6}" srcOrd="0" destOrd="0" presId="urn:microsoft.com/office/officeart/2005/8/layout/hChevron3"/>
    <dgm:cxn modelId="{3439DFD9-5C7A-480A-9D17-476536CB752D}" type="presOf" srcId="{AC57DE8B-84C4-4C5E-9874-CBA4751D5F66}" destId="{6E805946-53A5-43BB-9267-DBCB76F38A1A}" srcOrd="0" destOrd="0" presId="urn:microsoft.com/office/officeart/2005/8/layout/hChevron3"/>
    <dgm:cxn modelId="{2EB96316-7831-43A5-9A02-754A03410185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1DEEE5F-B6B1-44C2-A147-FC8B89E7E319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A33FE41-333B-43E7-BBE3-8BA8E5EEE8DC}" type="presOf" srcId="{5F29D664-1BD5-4F72-890F-A914060D9503}" destId="{A713F680-ACB8-47B1-A102-644846592517}" srcOrd="0" destOrd="0" presId="urn:microsoft.com/office/officeart/2005/8/layout/hChevron3"/>
    <dgm:cxn modelId="{659BE00A-BC98-49AE-BC40-951B10DC97CE}" type="presParOf" srcId="{FFA01A35-8916-42B5-A75B-7FF05437978E}" destId="{6E805946-53A5-43BB-9267-DBCB76F38A1A}" srcOrd="0" destOrd="0" presId="urn:microsoft.com/office/officeart/2005/8/layout/hChevron3"/>
    <dgm:cxn modelId="{85621EF5-93AC-4B72-80B1-B2A74227ACBF}" type="presParOf" srcId="{FFA01A35-8916-42B5-A75B-7FF05437978E}" destId="{06F20E4B-B6C3-4647-A3A2-76A9EE383395}" srcOrd="1" destOrd="0" presId="urn:microsoft.com/office/officeart/2005/8/layout/hChevron3"/>
    <dgm:cxn modelId="{9C71875F-48CA-48EE-9C69-EA3BE985E85F}" type="presParOf" srcId="{FFA01A35-8916-42B5-A75B-7FF05437978E}" destId="{848394C0-2562-4B79-89E7-C2E27319F8E6}" srcOrd="2" destOrd="0" presId="urn:microsoft.com/office/officeart/2005/8/layout/hChevron3"/>
    <dgm:cxn modelId="{75B63A71-1C31-43B9-9260-B162F344250C}" type="presParOf" srcId="{FFA01A35-8916-42B5-A75B-7FF05437978E}" destId="{AD331152-04E7-4E45-8F04-EC74E11D8596}" srcOrd="3" destOrd="0" presId="urn:microsoft.com/office/officeart/2005/8/layout/hChevron3"/>
    <dgm:cxn modelId="{A3B6191D-79D1-4F91-8454-EBAC8BF2FD99}" type="presParOf" srcId="{FFA01A35-8916-42B5-A75B-7FF05437978E}" destId="{A713F680-ACB8-47B1-A102-644846592517}" srcOrd="4" destOrd="0" presId="urn:microsoft.com/office/officeart/2005/8/layout/hChevron3"/>
    <dgm:cxn modelId="{2EB26218-79B4-4A81-9DD4-058A8F43309E}" type="presParOf" srcId="{FFA01A35-8916-42B5-A75B-7FF05437978E}" destId="{C17706EA-931F-4267-8E6E-70EC94174298}" srcOrd="5" destOrd="0" presId="urn:microsoft.com/office/officeart/2005/8/layout/hChevron3"/>
    <dgm:cxn modelId="{6E7CCED0-7F9F-4B4C-B754-D0C6A1A0E99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65CA5A8-2C31-4AB1-A46D-CCFA0955482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3848249-5143-4D34-B651-449423C54127}" type="presOf" srcId="{AC57DE8B-84C4-4C5E-9874-CBA4751D5F66}" destId="{6E805946-53A5-43BB-9267-DBCB76F38A1A}" srcOrd="0" destOrd="0" presId="urn:microsoft.com/office/officeart/2005/8/layout/hChevron3"/>
    <dgm:cxn modelId="{9D4F63B1-4F6A-45C9-8317-9C135C40A678}" type="presOf" srcId="{24D9D477-2DC2-477E-88CC-C7AB35178890}" destId="{848394C0-2562-4B79-89E7-C2E27319F8E6}" srcOrd="0" destOrd="0" presId="urn:microsoft.com/office/officeart/2005/8/layout/hChevron3"/>
    <dgm:cxn modelId="{342648F3-AD04-41C9-8E5D-145248EE934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FB0FC0-C98C-4C2C-A63C-C1BF53B577A8}" type="presOf" srcId="{9A37432F-7778-4A28-9D2A-A138D3B77706}" destId="{FFA01A35-8916-42B5-A75B-7FF05437978E}" srcOrd="0" destOrd="0" presId="urn:microsoft.com/office/officeart/2005/8/layout/hChevron3"/>
    <dgm:cxn modelId="{AA2B30D7-2EED-4E3B-BB22-7C88F2474A3C}" type="presParOf" srcId="{FFA01A35-8916-42B5-A75B-7FF05437978E}" destId="{6E805946-53A5-43BB-9267-DBCB76F38A1A}" srcOrd="0" destOrd="0" presId="urn:microsoft.com/office/officeart/2005/8/layout/hChevron3"/>
    <dgm:cxn modelId="{AB05BDC7-4921-4E6A-B929-8FC2CFCB58F3}" type="presParOf" srcId="{FFA01A35-8916-42B5-A75B-7FF05437978E}" destId="{06F20E4B-B6C3-4647-A3A2-76A9EE383395}" srcOrd="1" destOrd="0" presId="urn:microsoft.com/office/officeart/2005/8/layout/hChevron3"/>
    <dgm:cxn modelId="{15D59AE2-3A1C-4B9C-816C-1ADACF9C5988}" type="presParOf" srcId="{FFA01A35-8916-42B5-A75B-7FF05437978E}" destId="{848394C0-2562-4B79-89E7-C2E27319F8E6}" srcOrd="2" destOrd="0" presId="urn:microsoft.com/office/officeart/2005/8/layout/hChevron3"/>
    <dgm:cxn modelId="{CC1D1FBC-7FED-4413-A31F-69F62DC155ED}" type="presParOf" srcId="{FFA01A35-8916-42B5-A75B-7FF05437978E}" destId="{AD331152-04E7-4E45-8F04-EC74E11D8596}" srcOrd="3" destOrd="0" presId="urn:microsoft.com/office/officeart/2005/8/layout/hChevron3"/>
    <dgm:cxn modelId="{BEA2095C-3251-4782-88AB-674DC3312E88}" type="presParOf" srcId="{FFA01A35-8916-42B5-A75B-7FF05437978E}" destId="{A713F680-ACB8-47B1-A102-644846592517}" srcOrd="4" destOrd="0" presId="urn:microsoft.com/office/officeart/2005/8/layout/hChevron3"/>
    <dgm:cxn modelId="{A664EB0F-D461-46A2-970F-4971C1434806}" type="presParOf" srcId="{FFA01A35-8916-42B5-A75B-7FF05437978E}" destId="{C17706EA-931F-4267-8E6E-70EC94174298}" srcOrd="5" destOrd="0" presId="urn:microsoft.com/office/officeart/2005/8/layout/hChevron3"/>
    <dgm:cxn modelId="{3D07A3CB-DF08-4E89-85E5-2C65BA049B22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69680B3-F383-4F02-8C77-F4BB59B93259}" type="presOf" srcId="{9A37432F-7778-4A28-9D2A-A138D3B77706}" destId="{FFA01A35-8916-42B5-A75B-7FF05437978E}" srcOrd="0" destOrd="0" presId="urn:microsoft.com/office/officeart/2005/8/layout/hChevron3"/>
    <dgm:cxn modelId="{4E1ADDC9-EBB6-4209-B406-016663B8DCF9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0A5D80F-018D-4D09-BFC8-7EFBEDBA911C}" type="presOf" srcId="{5F29D664-1BD5-4F72-890F-A914060D9503}" destId="{A713F680-ACB8-47B1-A102-644846592517}" srcOrd="0" destOrd="0" presId="urn:microsoft.com/office/officeart/2005/8/layout/hChevron3"/>
    <dgm:cxn modelId="{AC40EBD9-0B55-4577-8278-0324C38F7E7F}" type="presOf" srcId="{24D9D477-2DC2-477E-88CC-C7AB35178890}" destId="{848394C0-2562-4B79-89E7-C2E27319F8E6}" srcOrd="0" destOrd="0" presId="urn:microsoft.com/office/officeart/2005/8/layout/hChevron3"/>
    <dgm:cxn modelId="{5AB841B8-E7BE-4B3C-9EAB-CCC0FBED962E}" type="presOf" srcId="{A41F4173-6041-4D90-A9B5-63EFF17F426F}" destId="{B46DED90-976D-4528-A8CD-C13AAF44A500}" srcOrd="0" destOrd="0" presId="urn:microsoft.com/office/officeart/2005/8/layout/hChevron3"/>
    <dgm:cxn modelId="{219DD2ED-58FD-43DE-BC4E-0FF81F8CD5AB}" type="presParOf" srcId="{FFA01A35-8916-42B5-A75B-7FF05437978E}" destId="{6E805946-53A5-43BB-9267-DBCB76F38A1A}" srcOrd="0" destOrd="0" presId="urn:microsoft.com/office/officeart/2005/8/layout/hChevron3"/>
    <dgm:cxn modelId="{15F07CFB-4164-437C-9CEC-4589D2381343}" type="presParOf" srcId="{FFA01A35-8916-42B5-A75B-7FF05437978E}" destId="{06F20E4B-B6C3-4647-A3A2-76A9EE383395}" srcOrd="1" destOrd="0" presId="urn:microsoft.com/office/officeart/2005/8/layout/hChevron3"/>
    <dgm:cxn modelId="{753A390A-5BBF-4DE9-9DF0-5F4477940A87}" type="presParOf" srcId="{FFA01A35-8916-42B5-A75B-7FF05437978E}" destId="{848394C0-2562-4B79-89E7-C2E27319F8E6}" srcOrd="2" destOrd="0" presId="urn:microsoft.com/office/officeart/2005/8/layout/hChevron3"/>
    <dgm:cxn modelId="{D8FF1495-0837-4A71-8B7D-FD8641DE9ADD}" type="presParOf" srcId="{FFA01A35-8916-42B5-A75B-7FF05437978E}" destId="{AD331152-04E7-4E45-8F04-EC74E11D8596}" srcOrd="3" destOrd="0" presId="urn:microsoft.com/office/officeart/2005/8/layout/hChevron3"/>
    <dgm:cxn modelId="{8A02395E-6964-4FB1-847E-E5E35F49BDCF}" type="presParOf" srcId="{FFA01A35-8916-42B5-A75B-7FF05437978E}" destId="{A713F680-ACB8-47B1-A102-644846592517}" srcOrd="4" destOrd="0" presId="urn:microsoft.com/office/officeart/2005/8/layout/hChevron3"/>
    <dgm:cxn modelId="{1C4CCDA0-7486-4E1B-ABF2-293A3F864493}" type="presParOf" srcId="{FFA01A35-8916-42B5-A75B-7FF05437978E}" destId="{C17706EA-931F-4267-8E6E-70EC94174298}" srcOrd="5" destOrd="0" presId="urn:microsoft.com/office/officeart/2005/8/layout/hChevron3"/>
    <dgm:cxn modelId="{356F1D10-DEB0-4A62-8E02-6BAA24948AF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9D93E40-7BB2-4A1D-BD7E-D379189B6890}" type="presOf" srcId="{AC57DE8B-84C4-4C5E-9874-CBA4751D5F66}" destId="{6E805946-53A5-43BB-9267-DBCB76F38A1A}" srcOrd="0" destOrd="0" presId="urn:microsoft.com/office/officeart/2005/8/layout/hChevron3"/>
    <dgm:cxn modelId="{490B45DF-A4AB-44F7-B809-17A17DA50025}" type="presOf" srcId="{A41F4173-6041-4D90-A9B5-63EFF17F426F}" destId="{B46DED90-976D-4528-A8CD-C13AAF44A500}" srcOrd="0" destOrd="0" presId="urn:microsoft.com/office/officeart/2005/8/layout/hChevron3"/>
    <dgm:cxn modelId="{CF1E3575-BD56-4E15-933B-8AD33F4DD284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1CCC51D-2C07-45E7-B3C4-DEE0157C1268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F3F27F2-23AE-458C-AE94-735DA74FEFF4}" type="presOf" srcId="{9A37432F-7778-4A28-9D2A-A138D3B77706}" destId="{FFA01A35-8916-42B5-A75B-7FF05437978E}" srcOrd="0" destOrd="0" presId="urn:microsoft.com/office/officeart/2005/8/layout/hChevron3"/>
    <dgm:cxn modelId="{84EB33CE-4A87-4D00-97F9-7F89540AC470}" type="presParOf" srcId="{FFA01A35-8916-42B5-A75B-7FF05437978E}" destId="{6E805946-53A5-43BB-9267-DBCB76F38A1A}" srcOrd="0" destOrd="0" presId="urn:microsoft.com/office/officeart/2005/8/layout/hChevron3"/>
    <dgm:cxn modelId="{7BE59680-0E4B-40F9-8E80-6F1BFF722089}" type="presParOf" srcId="{FFA01A35-8916-42B5-A75B-7FF05437978E}" destId="{06F20E4B-B6C3-4647-A3A2-76A9EE383395}" srcOrd="1" destOrd="0" presId="urn:microsoft.com/office/officeart/2005/8/layout/hChevron3"/>
    <dgm:cxn modelId="{9D0A342A-C912-4EBE-9CA4-32F622BF91B7}" type="presParOf" srcId="{FFA01A35-8916-42B5-A75B-7FF05437978E}" destId="{848394C0-2562-4B79-89E7-C2E27319F8E6}" srcOrd="2" destOrd="0" presId="urn:microsoft.com/office/officeart/2005/8/layout/hChevron3"/>
    <dgm:cxn modelId="{A50779C8-35F0-48CD-A78D-7B3E40A9127A}" type="presParOf" srcId="{FFA01A35-8916-42B5-A75B-7FF05437978E}" destId="{AD331152-04E7-4E45-8F04-EC74E11D8596}" srcOrd="3" destOrd="0" presId="urn:microsoft.com/office/officeart/2005/8/layout/hChevron3"/>
    <dgm:cxn modelId="{6BF2E074-2764-4C80-8214-342FFB6877CB}" type="presParOf" srcId="{FFA01A35-8916-42B5-A75B-7FF05437978E}" destId="{A713F680-ACB8-47B1-A102-644846592517}" srcOrd="4" destOrd="0" presId="urn:microsoft.com/office/officeart/2005/8/layout/hChevron3"/>
    <dgm:cxn modelId="{9A9BB326-6A80-40BD-8EE7-418FABA4D939}" type="presParOf" srcId="{FFA01A35-8916-42B5-A75B-7FF05437978E}" destId="{C17706EA-931F-4267-8E6E-70EC94174298}" srcOrd="5" destOrd="0" presId="urn:microsoft.com/office/officeart/2005/8/layout/hChevron3"/>
    <dgm:cxn modelId="{7352B334-00D5-4E69-9C0A-B5756784A7A1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8E664FE2-9B39-4189-8541-A52E83E387B5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BF7515B-9CC2-43E5-84DE-2FDF3975964F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69C023D-F876-4158-A69F-6284B6304E39}" type="presOf" srcId="{A41F4173-6041-4D90-A9B5-63EFF17F426F}" destId="{B46DED90-976D-4528-A8CD-C13AAF44A500}" srcOrd="0" destOrd="0" presId="urn:microsoft.com/office/officeart/2005/8/layout/hChevron3"/>
    <dgm:cxn modelId="{41CF5B57-9138-44FF-9D37-98C8BE762C3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764DB41-CABA-48B8-96A0-F8E375F4EE27}" type="presOf" srcId="{9A37432F-7778-4A28-9D2A-A138D3B77706}" destId="{FFA01A35-8916-42B5-A75B-7FF05437978E}" srcOrd="0" destOrd="0" presId="urn:microsoft.com/office/officeart/2005/8/layout/hChevron3"/>
    <dgm:cxn modelId="{8AE9EF2E-EF1E-4E27-AB50-1F6C66F06E7F}" type="presParOf" srcId="{FFA01A35-8916-42B5-A75B-7FF05437978E}" destId="{6E805946-53A5-43BB-9267-DBCB76F38A1A}" srcOrd="0" destOrd="0" presId="urn:microsoft.com/office/officeart/2005/8/layout/hChevron3"/>
    <dgm:cxn modelId="{B41DC31E-4226-430F-A1DD-BF2C3BC5CF55}" type="presParOf" srcId="{FFA01A35-8916-42B5-A75B-7FF05437978E}" destId="{06F20E4B-B6C3-4647-A3A2-76A9EE383395}" srcOrd="1" destOrd="0" presId="urn:microsoft.com/office/officeart/2005/8/layout/hChevron3"/>
    <dgm:cxn modelId="{2A1C6D61-F264-4186-B367-E4000A28BE77}" type="presParOf" srcId="{FFA01A35-8916-42B5-A75B-7FF05437978E}" destId="{848394C0-2562-4B79-89E7-C2E27319F8E6}" srcOrd="2" destOrd="0" presId="urn:microsoft.com/office/officeart/2005/8/layout/hChevron3"/>
    <dgm:cxn modelId="{02DCEA23-19E1-4A55-AE25-2A976140AE57}" type="presParOf" srcId="{FFA01A35-8916-42B5-A75B-7FF05437978E}" destId="{AD331152-04E7-4E45-8F04-EC74E11D8596}" srcOrd="3" destOrd="0" presId="urn:microsoft.com/office/officeart/2005/8/layout/hChevron3"/>
    <dgm:cxn modelId="{1F392925-2896-4BC0-9258-A46F22D0DF35}" type="presParOf" srcId="{FFA01A35-8916-42B5-A75B-7FF05437978E}" destId="{A713F680-ACB8-47B1-A102-644846592517}" srcOrd="4" destOrd="0" presId="urn:microsoft.com/office/officeart/2005/8/layout/hChevron3"/>
    <dgm:cxn modelId="{EF125456-668C-4232-A184-41D789BE609F}" type="presParOf" srcId="{FFA01A35-8916-42B5-A75B-7FF05437978E}" destId="{C17706EA-931F-4267-8E6E-70EC94174298}" srcOrd="5" destOrd="0" presId="urn:microsoft.com/office/officeart/2005/8/layout/hChevron3"/>
    <dgm:cxn modelId="{4A64B04F-D189-414D-B376-2787024C0EA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00D8EB81-167C-4E36-823E-1CA2BF1EF486}" type="presOf" srcId="{9A37432F-7778-4A28-9D2A-A138D3B77706}" destId="{FFA01A35-8916-42B5-A75B-7FF05437978E}" srcOrd="0" destOrd="0" presId="urn:microsoft.com/office/officeart/2005/8/layout/hChevron3"/>
    <dgm:cxn modelId="{47F28B4A-BE25-4FED-8676-7FA56DFE422F}" type="presOf" srcId="{A41F4173-6041-4D90-A9B5-63EFF17F426F}" destId="{B46DED90-976D-4528-A8CD-C13AAF44A500}" srcOrd="0" destOrd="0" presId="urn:microsoft.com/office/officeart/2005/8/layout/hChevron3"/>
    <dgm:cxn modelId="{6918BDE1-BCAA-42FA-827B-0814E4C6C137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0B4BB4D-75C9-4A5C-A09D-2DFD7FD1E6F3}" type="presOf" srcId="{24D9D477-2DC2-477E-88CC-C7AB35178890}" destId="{848394C0-2562-4B79-89E7-C2E27319F8E6}" srcOrd="0" destOrd="0" presId="urn:microsoft.com/office/officeart/2005/8/layout/hChevron3"/>
    <dgm:cxn modelId="{53FF0754-B433-4F53-BA90-214F119022A6}" type="presOf" srcId="{5F29D664-1BD5-4F72-890F-A914060D9503}" destId="{A713F680-ACB8-47B1-A102-644846592517}" srcOrd="0" destOrd="0" presId="urn:microsoft.com/office/officeart/2005/8/layout/hChevron3"/>
    <dgm:cxn modelId="{C98930B8-AAC8-400B-BE71-FC613170DE61}" type="presParOf" srcId="{FFA01A35-8916-42B5-A75B-7FF05437978E}" destId="{6E805946-53A5-43BB-9267-DBCB76F38A1A}" srcOrd="0" destOrd="0" presId="urn:microsoft.com/office/officeart/2005/8/layout/hChevron3"/>
    <dgm:cxn modelId="{15239047-7463-4988-AA59-F49B11E57AD0}" type="presParOf" srcId="{FFA01A35-8916-42B5-A75B-7FF05437978E}" destId="{06F20E4B-B6C3-4647-A3A2-76A9EE383395}" srcOrd="1" destOrd="0" presId="urn:microsoft.com/office/officeart/2005/8/layout/hChevron3"/>
    <dgm:cxn modelId="{96CF22E4-BB0C-4838-9D63-910DD46D9002}" type="presParOf" srcId="{FFA01A35-8916-42B5-A75B-7FF05437978E}" destId="{848394C0-2562-4B79-89E7-C2E27319F8E6}" srcOrd="2" destOrd="0" presId="urn:microsoft.com/office/officeart/2005/8/layout/hChevron3"/>
    <dgm:cxn modelId="{D3081A9F-7E5E-4EB5-8A57-23BE54F87955}" type="presParOf" srcId="{FFA01A35-8916-42B5-A75B-7FF05437978E}" destId="{AD331152-04E7-4E45-8F04-EC74E11D8596}" srcOrd="3" destOrd="0" presId="urn:microsoft.com/office/officeart/2005/8/layout/hChevron3"/>
    <dgm:cxn modelId="{E8A274DE-3A74-4E00-8B39-7C32B9E07D02}" type="presParOf" srcId="{FFA01A35-8916-42B5-A75B-7FF05437978E}" destId="{A713F680-ACB8-47B1-A102-644846592517}" srcOrd="4" destOrd="0" presId="urn:microsoft.com/office/officeart/2005/8/layout/hChevron3"/>
    <dgm:cxn modelId="{BEABF49A-391B-47BD-AD79-8C4A4E75928C}" type="presParOf" srcId="{FFA01A35-8916-42B5-A75B-7FF05437978E}" destId="{C17706EA-931F-4267-8E6E-70EC94174298}" srcOrd="5" destOrd="0" presId="urn:microsoft.com/office/officeart/2005/8/layout/hChevron3"/>
    <dgm:cxn modelId="{5B9931CA-ECD6-4CA1-81A0-D04BE7DD179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3E8A8A5-98A4-48C6-9F90-697DAB3159D0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C7C4C3-E3C9-4CCB-9236-CA6AD2608D23}" type="presOf" srcId="{A41F4173-6041-4D90-A9B5-63EFF17F426F}" destId="{B46DED90-976D-4528-A8CD-C13AAF44A500}" srcOrd="0" destOrd="0" presId="urn:microsoft.com/office/officeart/2005/8/layout/hChevron3"/>
    <dgm:cxn modelId="{BFAD022D-D492-4CF6-846C-8A7ACCF684A6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09BD03-25EB-4248-887A-29B11301DD5B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3FC3782F-2184-45D8-9BCE-E91BEE79CE3C}" type="presOf" srcId="{AC57DE8B-84C4-4C5E-9874-CBA4751D5F66}" destId="{6E805946-53A5-43BB-9267-DBCB76F38A1A}" srcOrd="0" destOrd="0" presId="urn:microsoft.com/office/officeart/2005/8/layout/hChevron3"/>
    <dgm:cxn modelId="{031B29E6-F7EB-4954-80AB-2A3D9B2DAC73}" type="presParOf" srcId="{FFA01A35-8916-42B5-A75B-7FF05437978E}" destId="{6E805946-53A5-43BB-9267-DBCB76F38A1A}" srcOrd="0" destOrd="0" presId="urn:microsoft.com/office/officeart/2005/8/layout/hChevron3"/>
    <dgm:cxn modelId="{9B11F0AF-B1BD-432A-BC00-FA85972B6264}" type="presParOf" srcId="{FFA01A35-8916-42B5-A75B-7FF05437978E}" destId="{06F20E4B-B6C3-4647-A3A2-76A9EE383395}" srcOrd="1" destOrd="0" presId="urn:microsoft.com/office/officeart/2005/8/layout/hChevron3"/>
    <dgm:cxn modelId="{DDE7D4CE-C308-4F21-86DC-1E8E6B3241DC}" type="presParOf" srcId="{FFA01A35-8916-42B5-A75B-7FF05437978E}" destId="{848394C0-2562-4B79-89E7-C2E27319F8E6}" srcOrd="2" destOrd="0" presId="urn:microsoft.com/office/officeart/2005/8/layout/hChevron3"/>
    <dgm:cxn modelId="{D22BCF6E-9690-40B6-A230-AE46AD0E5419}" type="presParOf" srcId="{FFA01A35-8916-42B5-A75B-7FF05437978E}" destId="{AD331152-04E7-4E45-8F04-EC74E11D8596}" srcOrd="3" destOrd="0" presId="urn:microsoft.com/office/officeart/2005/8/layout/hChevron3"/>
    <dgm:cxn modelId="{9228BD1E-403E-4FD3-9A17-06D6475A3607}" type="presParOf" srcId="{FFA01A35-8916-42B5-A75B-7FF05437978E}" destId="{A713F680-ACB8-47B1-A102-644846592517}" srcOrd="4" destOrd="0" presId="urn:microsoft.com/office/officeart/2005/8/layout/hChevron3"/>
    <dgm:cxn modelId="{7A51B9D9-CA54-4147-AE80-8889FF648E2F}" type="presParOf" srcId="{FFA01A35-8916-42B5-A75B-7FF05437978E}" destId="{C17706EA-931F-4267-8E6E-70EC94174298}" srcOrd="5" destOrd="0" presId="urn:microsoft.com/office/officeart/2005/8/layout/hChevron3"/>
    <dgm:cxn modelId="{435202F8-0A24-47D3-A98A-816EB3AF278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A05F893B-8AFE-43EF-8401-6FA2170F60B6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E381CAE-2D5A-48BB-8A9B-7470B32984E4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25E57BB-8E21-4691-AB6B-B880313FFC68}" type="presOf" srcId="{A41F4173-6041-4D90-A9B5-63EFF17F426F}" destId="{B46DED90-976D-4528-A8CD-C13AAF44A500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0A36F07D-F812-43AE-A215-69CACC7612A3}" type="presOf" srcId="{AC57DE8B-84C4-4C5E-9874-CBA4751D5F66}" destId="{6E805946-53A5-43BB-9267-DBCB76F38A1A}" srcOrd="0" destOrd="0" presId="urn:microsoft.com/office/officeart/2005/8/layout/hChevron3"/>
    <dgm:cxn modelId="{248A574E-E6D4-4368-8719-044AE87310E1}" type="presOf" srcId="{5F29D664-1BD5-4F72-890F-A914060D9503}" destId="{A713F680-ACB8-47B1-A102-644846592517}" srcOrd="0" destOrd="0" presId="urn:microsoft.com/office/officeart/2005/8/layout/hChevron3"/>
    <dgm:cxn modelId="{2DB12424-B011-4009-9AE1-7E8C0EEBC717}" type="presParOf" srcId="{FFA01A35-8916-42B5-A75B-7FF05437978E}" destId="{6E805946-53A5-43BB-9267-DBCB76F38A1A}" srcOrd="0" destOrd="0" presId="urn:microsoft.com/office/officeart/2005/8/layout/hChevron3"/>
    <dgm:cxn modelId="{B98E0B18-BEAF-47EA-ACA5-F3B74270848B}" type="presParOf" srcId="{FFA01A35-8916-42B5-A75B-7FF05437978E}" destId="{06F20E4B-B6C3-4647-A3A2-76A9EE383395}" srcOrd="1" destOrd="0" presId="urn:microsoft.com/office/officeart/2005/8/layout/hChevron3"/>
    <dgm:cxn modelId="{1D77040A-D71D-49DD-9AB3-047A4EF563DF}" type="presParOf" srcId="{FFA01A35-8916-42B5-A75B-7FF05437978E}" destId="{848394C0-2562-4B79-89E7-C2E27319F8E6}" srcOrd="2" destOrd="0" presId="urn:microsoft.com/office/officeart/2005/8/layout/hChevron3"/>
    <dgm:cxn modelId="{3E19A876-97C5-487E-A75C-8977222BE5AF}" type="presParOf" srcId="{FFA01A35-8916-42B5-A75B-7FF05437978E}" destId="{AD331152-04E7-4E45-8F04-EC74E11D8596}" srcOrd="3" destOrd="0" presId="urn:microsoft.com/office/officeart/2005/8/layout/hChevron3"/>
    <dgm:cxn modelId="{7C38A2D6-C174-4777-BC95-DAFD4648B044}" type="presParOf" srcId="{FFA01A35-8916-42B5-A75B-7FF05437978E}" destId="{A713F680-ACB8-47B1-A102-644846592517}" srcOrd="4" destOrd="0" presId="urn:microsoft.com/office/officeart/2005/8/layout/hChevron3"/>
    <dgm:cxn modelId="{0D18D255-48D9-40B5-985E-72DBD06BD9E3}" type="presParOf" srcId="{FFA01A35-8916-42B5-A75B-7FF05437978E}" destId="{C17706EA-931F-4267-8E6E-70EC94174298}" srcOrd="5" destOrd="0" presId="urn:microsoft.com/office/officeart/2005/8/layout/hChevron3"/>
    <dgm:cxn modelId="{8223EA46-3AF5-45C1-908E-A693E0FAFC5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F04A6AD-142A-4A98-86D0-E259EAE66478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648828-87A5-4C48-B8CB-0949127C6784}" type="presOf" srcId="{AC57DE8B-84C4-4C5E-9874-CBA4751D5F66}" destId="{6E805946-53A5-43BB-9267-DBCB76F38A1A}" srcOrd="0" destOrd="0" presId="urn:microsoft.com/office/officeart/2005/8/layout/hChevron3"/>
    <dgm:cxn modelId="{D7731D36-CA04-4772-B835-B8EB3A9DB66F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2F764E8-A64C-42B9-AF6F-DFDD03D1CA63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2A46099B-3529-4600-A8D9-A0131849B8E0}" type="presOf" srcId="{5F29D664-1BD5-4F72-890F-A914060D9503}" destId="{A713F680-ACB8-47B1-A102-644846592517}" srcOrd="0" destOrd="0" presId="urn:microsoft.com/office/officeart/2005/8/layout/hChevron3"/>
    <dgm:cxn modelId="{48AAEE26-40FD-44C9-A035-CFAD3C1AD8B2}" type="presParOf" srcId="{FFA01A35-8916-42B5-A75B-7FF05437978E}" destId="{6E805946-53A5-43BB-9267-DBCB76F38A1A}" srcOrd="0" destOrd="0" presId="urn:microsoft.com/office/officeart/2005/8/layout/hChevron3"/>
    <dgm:cxn modelId="{EB8B203B-B3A0-4E27-BCB4-D11DAE3131AA}" type="presParOf" srcId="{FFA01A35-8916-42B5-A75B-7FF05437978E}" destId="{06F20E4B-B6C3-4647-A3A2-76A9EE383395}" srcOrd="1" destOrd="0" presId="urn:microsoft.com/office/officeart/2005/8/layout/hChevron3"/>
    <dgm:cxn modelId="{29847A84-EA75-4C9F-A420-FD9B0D80DC9D}" type="presParOf" srcId="{FFA01A35-8916-42B5-A75B-7FF05437978E}" destId="{848394C0-2562-4B79-89E7-C2E27319F8E6}" srcOrd="2" destOrd="0" presId="urn:microsoft.com/office/officeart/2005/8/layout/hChevron3"/>
    <dgm:cxn modelId="{2050B5C5-8BA3-4FB3-895E-FA9849997C1E}" type="presParOf" srcId="{FFA01A35-8916-42B5-A75B-7FF05437978E}" destId="{AD331152-04E7-4E45-8F04-EC74E11D8596}" srcOrd="3" destOrd="0" presId="urn:microsoft.com/office/officeart/2005/8/layout/hChevron3"/>
    <dgm:cxn modelId="{9187EB5F-A15F-47F8-A190-3B2E17F36130}" type="presParOf" srcId="{FFA01A35-8916-42B5-A75B-7FF05437978E}" destId="{A713F680-ACB8-47B1-A102-644846592517}" srcOrd="4" destOrd="0" presId="urn:microsoft.com/office/officeart/2005/8/layout/hChevron3"/>
    <dgm:cxn modelId="{27A429C0-163F-4441-B78D-4CAEC14AF109}" type="presParOf" srcId="{FFA01A35-8916-42B5-A75B-7FF05437978E}" destId="{C17706EA-931F-4267-8E6E-70EC94174298}" srcOrd="5" destOrd="0" presId="urn:microsoft.com/office/officeart/2005/8/layout/hChevron3"/>
    <dgm:cxn modelId="{7F24A6A6-049C-483D-B5FB-32261CFD3D3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F037CEA-F16E-4A69-ADAA-CC11B0E82CCA}" type="presOf" srcId="{9A37432F-7778-4A28-9D2A-A138D3B77706}" destId="{FFA01A35-8916-42B5-A75B-7FF05437978E}" srcOrd="0" destOrd="0" presId="urn:microsoft.com/office/officeart/2005/8/layout/hChevron3"/>
    <dgm:cxn modelId="{102E553C-F8D2-4F62-AAAB-C24D7FB12B9C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8EE21CB-11E5-4F4B-9738-51903F655539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B99736D-73D2-4116-99B8-601E97CFA35C}" type="presOf" srcId="{AC57DE8B-84C4-4C5E-9874-CBA4751D5F66}" destId="{6E805946-53A5-43BB-9267-DBCB76F38A1A}" srcOrd="0" destOrd="0" presId="urn:microsoft.com/office/officeart/2005/8/layout/hChevron3"/>
    <dgm:cxn modelId="{8733D9D3-9F7F-4AE4-9ED1-28231012ED75}" type="presOf" srcId="{5F29D664-1BD5-4F72-890F-A914060D9503}" destId="{A713F680-ACB8-47B1-A102-644846592517}" srcOrd="0" destOrd="0" presId="urn:microsoft.com/office/officeart/2005/8/layout/hChevron3"/>
    <dgm:cxn modelId="{707DEBC3-7929-4D53-A925-1683786EE505}" type="presParOf" srcId="{FFA01A35-8916-42B5-A75B-7FF05437978E}" destId="{6E805946-53A5-43BB-9267-DBCB76F38A1A}" srcOrd="0" destOrd="0" presId="urn:microsoft.com/office/officeart/2005/8/layout/hChevron3"/>
    <dgm:cxn modelId="{6D6E5329-CDFE-4CAC-999D-C7FA5AED59B8}" type="presParOf" srcId="{FFA01A35-8916-42B5-A75B-7FF05437978E}" destId="{06F20E4B-B6C3-4647-A3A2-76A9EE383395}" srcOrd="1" destOrd="0" presId="urn:microsoft.com/office/officeart/2005/8/layout/hChevron3"/>
    <dgm:cxn modelId="{ECE3E889-D51F-4639-9BD2-62EC7D9E46B0}" type="presParOf" srcId="{FFA01A35-8916-42B5-A75B-7FF05437978E}" destId="{848394C0-2562-4B79-89E7-C2E27319F8E6}" srcOrd="2" destOrd="0" presId="urn:microsoft.com/office/officeart/2005/8/layout/hChevron3"/>
    <dgm:cxn modelId="{83F0E463-C5EE-40DF-8144-26AD956547E6}" type="presParOf" srcId="{FFA01A35-8916-42B5-A75B-7FF05437978E}" destId="{AD331152-04E7-4E45-8F04-EC74E11D8596}" srcOrd="3" destOrd="0" presId="urn:microsoft.com/office/officeart/2005/8/layout/hChevron3"/>
    <dgm:cxn modelId="{582B0FA3-0B43-43B5-B831-12C3A3146B83}" type="presParOf" srcId="{FFA01A35-8916-42B5-A75B-7FF05437978E}" destId="{A713F680-ACB8-47B1-A102-644846592517}" srcOrd="4" destOrd="0" presId="urn:microsoft.com/office/officeart/2005/8/layout/hChevron3"/>
    <dgm:cxn modelId="{A6A46A97-3FC6-46DE-A7EA-8D6E07A40733}" type="presParOf" srcId="{FFA01A35-8916-42B5-A75B-7FF05437978E}" destId="{C17706EA-931F-4267-8E6E-70EC94174298}" srcOrd="5" destOrd="0" presId="urn:microsoft.com/office/officeart/2005/8/layout/hChevron3"/>
    <dgm:cxn modelId="{DB82705B-4813-4986-AD7A-17F742E8DC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2ED4913-0718-4B3F-972C-DAA388FD2D70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DB88BA6-7C14-4916-A829-884DF25DF760}" type="presOf" srcId="{5F29D664-1BD5-4F72-890F-A914060D9503}" destId="{A713F680-ACB8-47B1-A102-644846592517}" srcOrd="0" destOrd="0" presId="urn:microsoft.com/office/officeart/2005/8/layout/hChevron3"/>
    <dgm:cxn modelId="{2A66BF9F-6DD0-4E46-87A9-C6FB2FAE2231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442BC20-B680-4D0D-B39C-F69270761A78}" type="presOf" srcId="{AC57DE8B-84C4-4C5E-9874-CBA4751D5F66}" destId="{6E805946-53A5-43BB-9267-DBCB76F38A1A}" srcOrd="0" destOrd="0" presId="urn:microsoft.com/office/officeart/2005/8/layout/hChevron3"/>
    <dgm:cxn modelId="{9E8769FC-8062-470E-892D-3E3D4572DEF4}" type="presOf" srcId="{24D9D477-2DC2-477E-88CC-C7AB35178890}" destId="{848394C0-2562-4B79-89E7-C2E27319F8E6}" srcOrd="0" destOrd="0" presId="urn:microsoft.com/office/officeart/2005/8/layout/hChevron3"/>
    <dgm:cxn modelId="{3E33BEE6-A68D-41D7-AA9B-329B72A69BD7}" type="presParOf" srcId="{FFA01A35-8916-42B5-A75B-7FF05437978E}" destId="{6E805946-53A5-43BB-9267-DBCB76F38A1A}" srcOrd="0" destOrd="0" presId="urn:microsoft.com/office/officeart/2005/8/layout/hChevron3"/>
    <dgm:cxn modelId="{35F526FF-1E61-49FD-BF9C-8165F84BE4F1}" type="presParOf" srcId="{FFA01A35-8916-42B5-A75B-7FF05437978E}" destId="{06F20E4B-B6C3-4647-A3A2-76A9EE383395}" srcOrd="1" destOrd="0" presId="urn:microsoft.com/office/officeart/2005/8/layout/hChevron3"/>
    <dgm:cxn modelId="{B84E7CFD-44A7-4289-B7A9-96EB77246FEE}" type="presParOf" srcId="{FFA01A35-8916-42B5-A75B-7FF05437978E}" destId="{848394C0-2562-4B79-89E7-C2E27319F8E6}" srcOrd="2" destOrd="0" presId="urn:microsoft.com/office/officeart/2005/8/layout/hChevron3"/>
    <dgm:cxn modelId="{5523CA0A-DDEE-4925-9A22-80CB213D1B29}" type="presParOf" srcId="{FFA01A35-8916-42B5-A75B-7FF05437978E}" destId="{AD331152-04E7-4E45-8F04-EC74E11D8596}" srcOrd="3" destOrd="0" presId="urn:microsoft.com/office/officeart/2005/8/layout/hChevron3"/>
    <dgm:cxn modelId="{F78446AF-BFF3-41FE-817C-D67B8121305D}" type="presParOf" srcId="{FFA01A35-8916-42B5-A75B-7FF05437978E}" destId="{A713F680-ACB8-47B1-A102-644846592517}" srcOrd="4" destOrd="0" presId="urn:microsoft.com/office/officeart/2005/8/layout/hChevron3"/>
    <dgm:cxn modelId="{D0FD518B-E1FE-49F6-8DB5-706AF345D304}" type="presParOf" srcId="{FFA01A35-8916-42B5-A75B-7FF05437978E}" destId="{C17706EA-931F-4267-8E6E-70EC94174298}" srcOrd="5" destOrd="0" presId="urn:microsoft.com/office/officeart/2005/8/layout/hChevron3"/>
    <dgm:cxn modelId="{BBB8F2C8-B038-4331-8BA0-D7252C7C0AA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F46482-7519-4C20-A7BB-8A9731BE05DB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12068F-1CAC-4A9A-95DF-9268A780F8AD}" type="presOf" srcId="{A41F4173-6041-4D90-A9B5-63EFF17F426F}" destId="{B46DED90-976D-4528-A8CD-C13AAF44A500}" srcOrd="0" destOrd="0" presId="urn:microsoft.com/office/officeart/2005/8/layout/hChevron3"/>
    <dgm:cxn modelId="{D019DB5B-03CB-4BF0-8D6B-7D9187F0C67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CAF5F67-F14F-4206-A580-93A5128C8CE8}" type="presOf" srcId="{AC57DE8B-84C4-4C5E-9874-CBA4751D5F66}" destId="{6E805946-53A5-43BB-9267-DBCB76F38A1A}" srcOrd="0" destOrd="0" presId="urn:microsoft.com/office/officeart/2005/8/layout/hChevron3"/>
    <dgm:cxn modelId="{A8E6F9C0-F3C3-4FFD-92E1-5696B2F859B4}" type="presOf" srcId="{5F29D664-1BD5-4F72-890F-A914060D9503}" destId="{A713F680-ACB8-47B1-A102-644846592517}" srcOrd="0" destOrd="0" presId="urn:microsoft.com/office/officeart/2005/8/layout/hChevron3"/>
    <dgm:cxn modelId="{50C42EB1-F3D3-4A41-9D35-62E1A4E34252}" type="presParOf" srcId="{FFA01A35-8916-42B5-A75B-7FF05437978E}" destId="{6E805946-53A5-43BB-9267-DBCB76F38A1A}" srcOrd="0" destOrd="0" presId="urn:microsoft.com/office/officeart/2005/8/layout/hChevron3"/>
    <dgm:cxn modelId="{FF86D052-CD8D-4191-AD18-15123081C0D4}" type="presParOf" srcId="{FFA01A35-8916-42B5-A75B-7FF05437978E}" destId="{06F20E4B-B6C3-4647-A3A2-76A9EE383395}" srcOrd="1" destOrd="0" presId="urn:microsoft.com/office/officeart/2005/8/layout/hChevron3"/>
    <dgm:cxn modelId="{574FFFC1-9A51-43BD-B57A-795A06DFC3DB}" type="presParOf" srcId="{FFA01A35-8916-42B5-A75B-7FF05437978E}" destId="{848394C0-2562-4B79-89E7-C2E27319F8E6}" srcOrd="2" destOrd="0" presId="urn:microsoft.com/office/officeart/2005/8/layout/hChevron3"/>
    <dgm:cxn modelId="{479F7C10-871A-40DE-AF93-399F1989D631}" type="presParOf" srcId="{FFA01A35-8916-42B5-A75B-7FF05437978E}" destId="{AD331152-04E7-4E45-8F04-EC74E11D8596}" srcOrd="3" destOrd="0" presId="urn:microsoft.com/office/officeart/2005/8/layout/hChevron3"/>
    <dgm:cxn modelId="{A2EFD3B0-2A37-4D45-9184-F08286E41A98}" type="presParOf" srcId="{FFA01A35-8916-42B5-A75B-7FF05437978E}" destId="{A713F680-ACB8-47B1-A102-644846592517}" srcOrd="4" destOrd="0" presId="urn:microsoft.com/office/officeart/2005/8/layout/hChevron3"/>
    <dgm:cxn modelId="{A62682BF-9A25-435E-A9BF-A9FFA9D69321}" type="presParOf" srcId="{FFA01A35-8916-42B5-A75B-7FF05437978E}" destId="{C17706EA-931F-4267-8E6E-70EC94174298}" srcOrd="5" destOrd="0" presId="urn:microsoft.com/office/officeart/2005/8/layout/hChevron3"/>
    <dgm:cxn modelId="{049D80CE-F5B5-4F09-96C2-B4857300D1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271827-1E05-48CA-A610-F796ECBADFC0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AA942B9-E1F3-4073-A2A2-9ECC1115EE44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11A523-3123-477D-96C8-59CA809954BC}" type="presOf" srcId="{5F29D664-1BD5-4F72-890F-A914060D9503}" destId="{A713F680-ACB8-47B1-A102-644846592517}" srcOrd="0" destOrd="0" presId="urn:microsoft.com/office/officeart/2005/8/layout/hChevron3"/>
    <dgm:cxn modelId="{42790D0E-5F83-4EEA-8B4B-6E41AC68AF39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F8C0F66-9997-47FB-B1B3-F509FC5D551E}" type="presOf" srcId="{24D9D477-2DC2-477E-88CC-C7AB35178890}" destId="{848394C0-2562-4B79-89E7-C2E27319F8E6}" srcOrd="0" destOrd="0" presId="urn:microsoft.com/office/officeart/2005/8/layout/hChevron3"/>
    <dgm:cxn modelId="{524498DF-B1BE-4968-9341-1CBA0C108142}" type="presParOf" srcId="{FFA01A35-8916-42B5-A75B-7FF05437978E}" destId="{6E805946-53A5-43BB-9267-DBCB76F38A1A}" srcOrd="0" destOrd="0" presId="urn:microsoft.com/office/officeart/2005/8/layout/hChevron3"/>
    <dgm:cxn modelId="{C78C9FC5-C6EB-4B78-AC4C-6B5E34E92991}" type="presParOf" srcId="{FFA01A35-8916-42B5-A75B-7FF05437978E}" destId="{06F20E4B-B6C3-4647-A3A2-76A9EE383395}" srcOrd="1" destOrd="0" presId="urn:microsoft.com/office/officeart/2005/8/layout/hChevron3"/>
    <dgm:cxn modelId="{18FA803F-7D61-4600-BB0F-B43ECF6D45B6}" type="presParOf" srcId="{FFA01A35-8916-42B5-A75B-7FF05437978E}" destId="{848394C0-2562-4B79-89E7-C2E27319F8E6}" srcOrd="2" destOrd="0" presId="urn:microsoft.com/office/officeart/2005/8/layout/hChevron3"/>
    <dgm:cxn modelId="{727C8D13-16C7-4BBF-A701-0ED63BAA9989}" type="presParOf" srcId="{FFA01A35-8916-42B5-A75B-7FF05437978E}" destId="{AD331152-04E7-4E45-8F04-EC74E11D8596}" srcOrd="3" destOrd="0" presId="urn:microsoft.com/office/officeart/2005/8/layout/hChevron3"/>
    <dgm:cxn modelId="{63D5979A-EE10-41BF-9E04-DCC528A158CD}" type="presParOf" srcId="{FFA01A35-8916-42B5-A75B-7FF05437978E}" destId="{A713F680-ACB8-47B1-A102-644846592517}" srcOrd="4" destOrd="0" presId="urn:microsoft.com/office/officeart/2005/8/layout/hChevron3"/>
    <dgm:cxn modelId="{9B191220-78FF-4000-8EC7-98F444C16A47}" type="presParOf" srcId="{FFA01A35-8916-42B5-A75B-7FF05437978E}" destId="{C17706EA-931F-4267-8E6E-70EC94174298}" srcOrd="5" destOrd="0" presId="urn:microsoft.com/office/officeart/2005/8/layout/hChevron3"/>
    <dgm:cxn modelId="{A653DD1D-27D1-4E29-8699-5BCE0C9A837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7F346696-BDDE-471E-9B50-B8B948D9F516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84CAB1B-4E54-48DC-9F71-88FA198EFACE}" type="presOf" srcId="{AC57DE8B-84C4-4C5E-9874-CBA4751D5F66}" destId="{6E805946-53A5-43BB-9267-DBCB76F38A1A}" srcOrd="0" destOrd="0" presId="urn:microsoft.com/office/officeart/2005/8/layout/hChevron3"/>
    <dgm:cxn modelId="{7EC8B308-718C-4FE8-836E-91795F6A5590}" type="presOf" srcId="{9A37432F-7778-4A28-9D2A-A138D3B77706}" destId="{FFA01A35-8916-42B5-A75B-7FF05437978E}" srcOrd="0" destOrd="0" presId="urn:microsoft.com/office/officeart/2005/8/layout/hChevron3"/>
    <dgm:cxn modelId="{8680759A-D19F-4275-90D0-7BE006443F6E}" type="presOf" srcId="{A41F4173-6041-4D90-A9B5-63EFF17F426F}" destId="{B46DED90-976D-4528-A8CD-C13AAF44A500}" srcOrd="0" destOrd="0" presId="urn:microsoft.com/office/officeart/2005/8/layout/hChevron3"/>
    <dgm:cxn modelId="{379184E0-C433-4409-92C2-49D64C61DF83}" type="presOf" srcId="{24D9D477-2DC2-477E-88CC-C7AB35178890}" destId="{848394C0-2562-4B79-89E7-C2E27319F8E6}" srcOrd="0" destOrd="0" presId="urn:microsoft.com/office/officeart/2005/8/layout/hChevron3"/>
    <dgm:cxn modelId="{491992A2-15BD-4067-8A48-F2D3442EC587}" type="presParOf" srcId="{FFA01A35-8916-42B5-A75B-7FF05437978E}" destId="{6E805946-53A5-43BB-9267-DBCB76F38A1A}" srcOrd="0" destOrd="0" presId="urn:microsoft.com/office/officeart/2005/8/layout/hChevron3"/>
    <dgm:cxn modelId="{A1E62942-3985-42B2-9D7E-CBA8AB6E5B75}" type="presParOf" srcId="{FFA01A35-8916-42B5-A75B-7FF05437978E}" destId="{06F20E4B-B6C3-4647-A3A2-76A9EE383395}" srcOrd="1" destOrd="0" presId="urn:microsoft.com/office/officeart/2005/8/layout/hChevron3"/>
    <dgm:cxn modelId="{02EEFE10-2B4E-4BC9-9282-DC7958B8CFFB}" type="presParOf" srcId="{FFA01A35-8916-42B5-A75B-7FF05437978E}" destId="{848394C0-2562-4B79-89E7-C2E27319F8E6}" srcOrd="2" destOrd="0" presId="urn:microsoft.com/office/officeart/2005/8/layout/hChevron3"/>
    <dgm:cxn modelId="{FEC4603D-BCDF-4872-9CB2-40CCAEEFAF00}" type="presParOf" srcId="{FFA01A35-8916-42B5-A75B-7FF05437978E}" destId="{AD331152-04E7-4E45-8F04-EC74E11D8596}" srcOrd="3" destOrd="0" presId="urn:microsoft.com/office/officeart/2005/8/layout/hChevron3"/>
    <dgm:cxn modelId="{88D833BA-B0F8-433C-BA98-5E46AADAD7D8}" type="presParOf" srcId="{FFA01A35-8916-42B5-A75B-7FF05437978E}" destId="{A713F680-ACB8-47B1-A102-644846592517}" srcOrd="4" destOrd="0" presId="urn:microsoft.com/office/officeart/2005/8/layout/hChevron3"/>
    <dgm:cxn modelId="{9DA03D74-7066-41D3-8DA2-332DDBF7B8C1}" type="presParOf" srcId="{FFA01A35-8916-42B5-A75B-7FF05437978E}" destId="{C17706EA-931F-4267-8E6E-70EC94174298}" srcOrd="5" destOrd="0" presId="urn:microsoft.com/office/officeart/2005/8/layout/hChevron3"/>
    <dgm:cxn modelId="{CC0D57B2-44CD-455F-879C-0123056B8C0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5064A5B-5AF9-4A38-A7FF-7780B1F36F87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6F440CE-420F-4944-B25A-08489C7B96D3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2A65AD3-22C7-49DF-8F47-34AA8AA96594}" type="presOf" srcId="{5F29D664-1BD5-4F72-890F-A914060D9503}" destId="{A713F680-ACB8-47B1-A102-644846592517}" srcOrd="0" destOrd="0" presId="urn:microsoft.com/office/officeart/2005/8/layout/hChevron3"/>
    <dgm:cxn modelId="{1F09BD9C-E212-4A56-832E-D02E3B9332A3}" type="presOf" srcId="{A41F4173-6041-4D90-A9B5-63EFF17F426F}" destId="{B46DED90-976D-4528-A8CD-C13AAF44A500}" srcOrd="0" destOrd="0" presId="urn:microsoft.com/office/officeart/2005/8/layout/hChevron3"/>
    <dgm:cxn modelId="{627C594E-9548-4C9E-BF9A-CE9498C6B364}" type="presOf" srcId="{AC57DE8B-84C4-4C5E-9874-CBA4751D5F66}" destId="{6E805946-53A5-43BB-9267-DBCB76F38A1A}" srcOrd="0" destOrd="0" presId="urn:microsoft.com/office/officeart/2005/8/layout/hChevron3"/>
    <dgm:cxn modelId="{FAE585DC-1EFF-4064-9264-0FFBE808DE90}" type="presParOf" srcId="{FFA01A35-8916-42B5-A75B-7FF05437978E}" destId="{6E805946-53A5-43BB-9267-DBCB76F38A1A}" srcOrd="0" destOrd="0" presId="urn:microsoft.com/office/officeart/2005/8/layout/hChevron3"/>
    <dgm:cxn modelId="{6A761F3C-C150-4A49-8E05-E773287AB444}" type="presParOf" srcId="{FFA01A35-8916-42B5-A75B-7FF05437978E}" destId="{06F20E4B-B6C3-4647-A3A2-76A9EE383395}" srcOrd="1" destOrd="0" presId="urn:microsoft.com/office/officeart/2005/8/layout/hChevron3"/>
    <dgm:cxn modelId="{BF26B8B4-7D1F-453C-A189-C2901DD7F932}" type="presParOf" srcId="{FFA01A35-8916-42B5-A75B-7FF05437978E}" destId="{848394C0-2562-4B79-89E7-C2E27319F8E6}" srcOrd="2" destOrd="0" presId="urn:microsoft.com/office/officeart/2005/8/layout/hChevron3"/>
    <dgm:cxn modelId="{68AE7915-DB65-4898-A3EF-89C1C4D0B1A0}" type="presParOf" srcId="{FFA01A35-8916-42B5-A75B-7FF05437978E}" destId="{AD331152-04E7-4E45-8F04-EC74E11D8596}" srcOrd="3" destOrd="0" presId="urn:microsoft.com/office/officeart/2005/8/layout/hChevron3"/>
    <dgm:cxn modelId="{B4F4F58A-BF70-4094-9174-55EB27688B5B}" type="presParOf" srcId="{FFA01A35-8916-42B5-A75B-7FF05437978E}" destId="{A713F680-ACB8-47B1-A102-644846592517}" srcOrd="4" destOrd="0" presId="urn:microsoft.com/office/officeart/2005/8/layout/hChevron3"/>
    <dgm:cxn modelId="{0D50935E-0EC5-48F9-B1BA-85BF7B6CDFA3}" type="presParOf" srcId="{FFA01A35-8916-42B5-A75B-7FF05437978E}" destId="{C17706EA-931F-4267-8E6E-70EC94174298}" srcOrd="5" destOrd="0" presId="urn:microsoft.com/office/officeart/2005/8/layout/hChevron3"/>
    <dgm:cxn modelId="{767461E7-CBA4-425C-9E3B-6212CA3E282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57A917F-A780-443B-B6B5-39C62EAA33D3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D56BA7-527A-4F87-B8BD-B6F07F2FA831}" type="presOf" srcId="{AC57DE8B-84C4-4C5E-9874-CBA4751D5F66}" destId="{6E805946-53A5-43BB-9267-DBCB76F38A1A}" srcOrd="0" destOrd="0" presId="urn:microsoft.com/office/officeart/2005/8/layout/hChevron3"/>
    <dgm:cxn modelId="{0FC373EC-9E50-4CE3-9F88-A6EC8018EFFA}" type="presOf" srcId="{24D9D477-2DC2-477E-88CC-C7AB35178890}" destId="{848394C0-2562-4B79-89E7-C2E27319F8E6}" srcOrd="0" destOrd="0" presId="urn:microsoft.com/office/officeart/2005/8/layout/hChevron3"/>
    <dgm:cxn modelId="{8D3F09A8-9092-40E2-B7C2-2EB329D05AB0}" type="presOf" srcId="{9A37432F-7778-4A28-9D2A-A138D3B77706}" destId="{FFA01A35-8916-42B5-A75B-7FF05437978E}" srcOrd="0" destOrd="0" presId="urn:microsoft.com/office/officeart/2005/8/layout/hChevron3"/>
    <dgm:cxn modelId="{7A9F8D75-1EED-455D-B363-6D21495A9D0F}" type="presOf" srcId="{A41F4173-6041-4D90-A9B5-63EFF17F426F}" destId="{B46DED90-976D-4528-A8CD-C13AAF44A500}" srcOrd="0" destOrd="0" presId="urn:microsoft.com/office/officeart/2005/8/layout/hChevron3"/>
    <dgm:cxn modelId="{9EBAD6AE-2BA1-40F2-8F7E-993B6A8F9249}" type="presParOf" srcId="{FFA01A35-8916-42B5-A75B-7FF05437978E}" destId="{6E805946-53A5-43BB-9267-DBCB76F38A1A}" srcOrd="0" destOrd="0" presId="urn:microsoft.com/office/officeart/2005/8/layout/hChevron3"/>
    <dgm:cxn modelId="{E7A1340B-EC14-4440-A5EC-158F5F02EC79}" type="presParOf" srcId="{FFA01A35-8916-42B5-A75B-7FF05437978E}" destId="{06F20E4B-B6C3-4647-A3A2-76A9EE383395}" srcOrd="1" destOrd="0" presId="urn:microsoft.com/office/officeart/2005/8/layout/hChevron3"/>
    <dgm:cxn modelId="{6D951335-BB4C-46A4-AB61-F4804CB12842}" type="presParOf" srcId="{FFA01A35-8916-42B5-A75B-7FF05437978E}" destId="{848394C0-2562-4B79-89E7-C2E27319F8E6}" srcOrd="2" destOrd="0" presId="urn:microsoft.com/office/officeart/2005/8/layout/hChevron3"/>
    <dgm:cxn modelId="{D9188181-6C6B-41F4-81CC-0259E817984C}" type="presParOf" srcId="{FFA01A35-8916-42B5-A75B-7FF05437978E}" destId="{AD331152-04E7-4E45-8F04-EC74E11D8596}" srcOrd="3" destOrd="0" presId="urn:microsoft.com/office/officeart/2005/8/layout/hChevron3"/>
    <dgm:cxn modelId="{DA2E144B-5040-49C6-A0C5-EA88845D5D25}" type="presParOf" srcId="{FFA01A35-8916-42B5-A75B-7FF05437978E}" destId="{A713F680-ACB8-47B1-A102-644846592517}" srcOrd="4" destOrd="0" presId="urn:microsoft.com/office/officeart/2005/8/layout/hChevron3"/>
    <dgm:cxn modelId="{6F52E3D5-34B6-4E10-B2A6-EBC80A0087A0}" type="presParOf" srcId="{FFA01A35-8916-42B5-A75B-7FF05437978E}" destId="{C17706EA-931F-4267-8E6E-70EC94174298}" srcOrd="5" destOrd="0" presId="urn:microsoft.com/office/officeart/2005/8/layout/hChevron3"/>
    <dgm:cxn modelId="{B77F34AE-904D-4A71-957C-C8ADF8CA3C7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0D78A7-C782-493E-8276-CBCE568D2DDA}" type="presOf" srcId="{AC57DE8B-84C4-4C5E-9874-CBA4751D5F66}" destId="{6E805946-53A5-43BB-9267-DBCB76F38A1A}" srcOrd="0" destOrd="0" presId="urn:microsoft.com/office/officeart/2005/8/layout/hChevron3"/>
    <dgm:cxn modelId="{FB64F7FE-1B10-4AAF-95F8-29455A1E9CD2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43AAEBA-E4CE-46E4-A5ED-A69DB35D028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10475F4-4761-434B-81BA-7A06F78082DA}" type="presOf" srcId="{A41F4173-6041-4D90-A9B5-63EFF17F426F}" destId="{B46DED90-976D-4528-A8CD-C13AAF44A500}" srcOrd="0" destOrd="0" presId="urn:microsoft.com/office/officeart/2005/8/layout/hChevron3"/>
    <dgm:cxn modelId="{C47C92B4-40C5-4D81-BF98-89425213927A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41CE3D0-CEE1-48B4-9659-E113CEF6EE26}" type="presParOf" srcId="{FFA01A35-8916-42B5-A75B-7FF05437978E}" destId="{6E805946-53A5-43BB-9267-DBCB76F38A1A}" srcOrd="0" destOrd="0" presId="urn:microsoft.com/office/officeart/2005/8/layout/hChevron3"/>
    <dgm:cxn modelId="{9AD73D17-46D6-474F-B290-6CDAEFE1ABA5}" type="presParOf" srcId="{FFA01A35-8916-42B5-A75B-7FF05437978E}" destId="{06F20E4B-B6C3-4647-A3A2-76A9EE383395}" srcOrd="1" destOrd="0" presId="urn:microsoft.com/office/officeart/2005/8/layout/hChevron3"/>
    <dgm:cxn modelId="{59B04512-B080-4B68-B968-BC3E76C049D0}" type="presParOf" srcId="{FFA01A35-8916-42B5-A75B-7FF05437978E}" destId="{848394C0-2562-4B79-89E7-C2E27319F8E6}" srcOrd="2" destOrd="0" presId="urn:microsoft.com/office/officeart/2005/8/layout/hChevron3"/>
    <dgm:cxn modelId="{75BA3E99-872D-47BF-92CB-9DB753DBB98D}" type="presParOf" srcId="{FFA01A35-8916-42B5-A75B-7FF05437978E}" destId="{AD331152-04E7-4E45-8F04-EC74E11D8596}" srcOrd="3" destOrd="0" presId="urn:microsoft.com/office/officeart/2005/8/layout/hChevron3"/>
    <dgm:cxn modelId="{5D31C484-3BC0-4B14-A40C-C17FD5F96FA3}" type="presParOf" srcId="{FFA01A35-8916-42B5-A75B-7FF05437978E}" destId="{A713F680-ACB8-47B1-A102-644846592517}" srcOrd="4" destOrd="0" presId="urn:microsoft.com/office/officeart/2005/8/layout/hChevron3"/>
    <dgm:cxn modelId="{68429C44-CA75-4EC1-9429-179B9FF41A37}" type="presParOf" srcId="{FFA01A35-8916-42B5-A75B-7FF05437978E}" destId="{C17706EA-931F-4267-8E6E-70EC94174298}" srcOrd="5" destOrd="0" presId="urn:microsoft.com/office/officeart/2005/8/layout/hChevron3"/>
    <dgm:cxn modelId="{71359107-0C09-4A21-9405-37CADD2C823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C49110A-D4AD-4F85-8723-4BDCCA078BEA}" type="presOf" srcId="{9A37432F-7778-4A28-9D2A-A138D3B77706}" destId="{FFA01A35-8916-42B5-A75B-7FF05437978E}" srcOrd="0" destOrd="0" presId="urn:microsoft.com/office/officeart/2005/8/layout/hChevron3"/>
    <dgm:cxn modelId="{1664D4D2-371C-4F10-B6BF-FA580EA97824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397DCBD9-4DC0-4760-BF90-E3400A1C7B0C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CC4A127-5AAC-4C33-B01B-8C5FA69F50B2}" type="presOf" srcId="{5F29D664-1BD5-4F72-890F-A914060D9503}" destId="{A713F680-ACB8-47B1-A102-644846592517}" srcOrd="0" destOrd="0" presId="urn:microsoft.com/office/officeart/2005/8/layout/hChevron3"/>
    <dgm:cxn modelId="{7DD695AB-B1C2-48DB-B280-E2FD58E5FA5A}" type="presOf" srcId="{24D9D477-2DC2-477E-88CC-C7AB35178890}" destId="{848394C0-2562-4B79-89E7-C2E27319F8E6}" srcOrd="0" destOrd="0" presId="urn:microsoft.com/office/officeart/2005/8/layout/hChevron3"/>
    <dgm:cxn modelId="{6B2BC194-DCF2-4A94-975D-274E6184E0CD}" type="presParOf" srcId="{FFA01A35-8916-42B5-A75B-7FF05437978E}" destId="{6E805946-53A5-43BB-9267-DBCB76F38A1A}" srcOrd="0" destOrd="0" presId="urn:microsoft.com/office/officeart/2005/8/layout/hChevron3"/>
    <dgm:cxn modelId="{5B840415-6E15-4FFF-8F59-41506271C47B}" type="presParOf" srcId="{FFA01A35-8916-42B5-A75B-7FF05437978E}" destId="{06F20E4B-B6C3-4647-A3A2-76A9EE383395}" srcOrd="1" destOrd="0" presId="urn:microsoft.com/office/officeart/2005/8/layout/hChevron3"/>
    <dgm:cxn modelId="{9F612175-FE73-4A56-9ADF-05E359ED55B9}" type="presParOf" srcId="{FFA01A35-8916-42B5-A75B-7FF05437978E}" destId="{848394C0-2562-4B79-89E7-C2E27319F8E6}" srcOrd="2" destOrd="0" presId="urn:microsoft.com/office/officeart/2005/8/layout/hChevron3"/>
    <dgm:cxn modelId="{8BFEBF70-BE11-4E72-8D9E-B910AA6EAB7C}" type="presParOf" srcId="{FFA01A35-8916-42B5-A75B-7FF05437978E}" destId="{AD331152-04E7-4E45-8F04-EC74E11D8596}" srcOrd="3" destOrd="0" presId="urn:microsoft.com/office/officeart/2005/8/layout/hChevron3"/>
    <dgm:cxn modelId="{0F97C602-8EE6-4DC5-810C-4D4909D3B968}" type="presParOf" srcId="{FFA01A35-8916-42B5-A75B-7FF05437978E}" destId="{A713F680-ACB8-47B1-A102-644846592517}" srcOrd="4" destOrd="0" presId="urn:microsoft.com/office/officeart/2005/8/layout/hChevron3"/>
    <dgm:cxn modelId="{7A823A4C-61A0-42E5-A820-B109A87EE01C}" type="presParOf" srcId="{FFA01A35-8916-42B5-A75B-7FF05437978E}" destId="{C17706EA-931F-4267-8E6E-70EC94174298}" srcOrd="5" destOrd="0" presId="urn:microsoft.com/office/officeart/2005/8/layout/hChevron3"/>
    <dgm:cxn modelId="{B3037814-1B71-42D0-99AA-0B2FB91651F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F7491D1-C242-417C-8BB6-109118D47023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C84C660-AC57-41C3-94EB-CF31EAC62FD7}" type="presOf" srcId="{24D9D477-2DC2-477E-88CC-C7AB35178890}" destId="{848394C0-2562-4B79-89E7-C2E27319F8E6}" srcOrd="0" destOrd="0" presId="urn:microsoft.com/office/officeart/2005/8/layout/hChevron3"/>
    <dgm:cxn modelId="{7DF3EF57-7515-40F6-8FDB-CB44899C5FF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AED99A-4D09-44B8-A6FF-A592CCFF6289}" type="presOf" srcId="{A41F4173-6041-4D90-A9B5-63EFF17F426F}" destId="{B46DED90-976D-4528-A8CD-C13AAF44A500}" srcOrd="0" destOrd="0" presId="urn:microsoft.com/office/officeart/2005/8/layout/hChevron3"/>
    <dgm:cxn modelId="{14343AB4-EDEB-4CE4-A259-78169AB9FF9C}" type="presOf" srcId="{5F29D664-1BD5-4F72-890F-A914060D9503}" destId="{A713F680-ACB8-47B1-A102-644846592517}" srcOrd="0" destOrd="0" presId="urn:microsoft.com/office/officeart/2005/8/layout/hChevron3"/>
    <dgm:cxn modelId="{117E8F42-AA2F-4474-8B17-8EB4602E326B}" type="presParOf" srcId="{FFA01A35-8916-42B5-A75B-7FF05437978E}" destId="{6E805946-53A5-43BB-9267-DBCB76F38A1A}" srcOrd="0" destOrd="0" presId="urn:microsoft.com/office/officeart/2005/8/layout/hChevron3"/>
    <dgm:cxn modelId="{A3A7E56E-1692-4267-BF1F-1539CF4DA9B4}" type="presParOf" srcId="{FFA01A35-8916-42B5-A75B-7FF05437978E}" destId="{06F20E4B-B6C3-4647-A3A2-76A9EE383395}" srcOrd="1" destOrd="0" presId="urn:microsoft.com/office/officeart/2005/8/layout/hChevron3"/>
    <dgm:cxn modelId="{4916AE5F-EAD6-486A-8FFA-844F01B89848}" type="presParOf" srcId="{FFA01A35-8916-42B5-A75B-7FF05437978E}" destId="{848394C0-2562-4B79-89E7-C2E27319F8E6}" srcOrd="2" destOrd="0" presId="urn:microsoft.com/office/officeart/2005/8/layout/hChevron3"/>
    <dgm:cxn modelId="{BF330241-3441-4951-9C0B-0403090A9537}" type="presParOf" srcId="{FFA01A35-8916-42B5-A75B-7FF05437978E}" destId="{AD331152-04E7-4E45-8F04-EC74E11D8596}" srcOrd="3" destOrd="0" presId="urn:microsoft.com/office/officeart/2005/8/layout/hChevron3"/>
    <dgm:cxn modelId="{065B2B1E-20BB-4043-8D22-A7B651FB3E69}" type="presParOf" srcId="{FFA01A35-8916-42B5-A75B-7FF05437978E}" destId="{A713F680-ACB8-47B1-A102-644846592517}" srcOrd="4" destOrd="0" presId="urn:microsoft.com/office/officeart/2005/8/layout/hChevron3"/>
    <dgm:cxn modelId="{F69D3B0A-FE11-4468-ACD0-B70EC5E83CF6}" type="presParOf" srcId="{FFA01A35-8916-42B5-A75B-7FF05437978E}" destId="{C17706EA-931F-4267-8E6E-70EC94174298}" srcOrd="5" destOrd="0" presId="urn:microsoft.com/office/officeart/2005/8/layout/hChevron3"/>
    <dgm:cxn modelId="{B0EEB75E-5458-4617-92D3-B6FC0B33A9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40D8EA1-6B0A-4657-9F56-13A38BF140EF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D291016-DBF1-4F7E-866E-CE3FD5C5CC6A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E3445CB-8BB9-42AF-B2C0-8037E8693BF0}" type="presOf" srcId="{24D9D477-2DC2-477E-88CC-C7AB35178890}" destId="{848394C0-2562-4B79-89E7-C2E27319F8E6}" srcOrd="0" destOrd="0" presId="urn:microsoft.com/office/officeart/2005/8/layout/hChevron3"/>
    <dgm:cxn modelId="{F5FAA42C-0AE8-4E79-8E51-7EBE712C0220}" type="presOf" srcId="{9A37432F-7778-4A28-9D2A-A138D3B77706}" destId="{FFA01A35-8916-42B5-A75B-7FF05437978E}" srcOrd="0" destOrd="0" presId="urn:microsoft.com/office/officeart/2005/8/layout/hChevron3"/>
    <dgm:cxn modelId="{6DFEB29E-5DA9-4A05-976B-563B4D0613B7}" type="presOf" srcId="{A41F4173-6041-4D90-A9B5-63EFF17F426F}" destId="{B46DED90-976D-4528-A8CD-C13AAF44A500}" srcOrd="0" destOrd="0" presId="urn:microsoft.com/office/officeart/2005/8/layout/hChevron3"/>
    <dgm:cxn modelId="{82E45D49-3229-4746-9F3A-0BA50B4906A5}" type="presParOf" srcId="{FFA01A35-8916-42B5-A75B-7FF05437978E}" destId="{6E805946-53A5-43BB-9267-DBCB76F38A1A}" srcOrd="0" destOrd="0" presId="urn:microsoft.com/office/officeart/2005/8/layout/hChevron3"/>
    <dgm:cxn modelId="{A411C3AD-1678-4385-B8AC-5C5C1B157FA1}" type="presParOf" srcId="{FFA01A35-8916-42B5-A75B-7FF05437978E}" destId="{06F20E4B-B6C3-4647-A3A2-76A9EE383395}" srcOrd="1" destOrd="0" presId="urn:microsoft.com/office/officeart/2005/8/layout/hChevron3"/>
    <dgm:cxn modelId="{3838808F-C782-4155-86B9-22A8DCD61F70}" type="presParOf" srcId="{FFA01A35-8916-42B5-A75B-7FF05437978E}" destId="{848394C0-2562-4B79-89E7-C2E27319F8E6}" srcOrd="2" destOrd="0" presId="urn:microsoft.com/office/officeart/2005/8/layout/hChevron3"/>
    <dgm:cxn modelId="{7CC1169B-103B-4978-B3F1-BA4852097C5D}" type="presParOf" srcId="{FFA01A35-8916-42B5-A75B-7FF05437978E}" destId="{AD331152-04E7-4E45-8F04-EC74E11D8596}" srcOrd="3" destOrd="0" presId="urn:microsoft.com/office/officeart/2005/8/layout/hChevron3"/>
    <dgm:cxn modelId="{FF92B618-0F38-49C5-AE29-8F9BFEB81705}" type="presParOf" srcId="{FFA01A35-8916-42B5-A75B-7FF05437978E}" destId="{A713F680-ACB8-47B1-A102-644846592517}" srcOrd="4" destOrd="0" presId="urn:microsoft.com/office/officeart/2005/8/layout/hChevron3"/>
    <dgm:cxn modelId="{3DB5620B-296A-4326-A205-A575504AD055}" type="presParOf" srcId="{FFA01A35-8916-42B5-A75B-7FF05437978E}" destId="{C17706EA-931F-4267-8E6E-70EC94174298}" srcOrd="5" destOrd="0" presId="urn:microsoft.com/office/officeart/2005/8/layout/hChevron3"/>
    <dgm:cxn modelId="{E22A8B5C-1C66-42EC-A96F-28492440B1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E5A41C8-2CA9-46F3-BA31-9FA269BA2CBA}" type="presOf" srcId="{A41F4173-6041-4D90-A9B5-63EFF17F426F}" destId="{B46DED90-976D-4528-A8CD-C13AAF44A500}" srcOrd="0" destOrd="0" presId="urn:microsoft.com/office/officeart/2005/8/layout/hChevron3"/>
    <dgm:cxn modelId="{445D529E-7DE3-46DB-B8A5-5D986DFEEDFD}" type="presOf" srcId="{9A37432F-7778-4A28-9D2A-A138D3B77706}" destId="{FFA01A35-8916-42B5-A75B-7FF05437978E}" srcOrd="0" destOrd="0" presId="urn:microsoft.com/office/officeart/2005/8/layout/hChevron3"/>
    <dgm:cxn modelId="{08E084F8-4E63-4EF6-BD3F-6476E38F3EDD}" type="presOf" srcId="{24D9D477-2DC2-477E-88CC-C7AB35178890}" destId="{848394C0-2562-4B79-89E7-C2E27319F8E6}" srcOrd="0" destOrd="0" presId="urn:microsoft.com/office/officeart/2005/8/layout/hChevron3"/>
    <dgm:cxn modelId="{AA40A6C2-21EC-4DD8-945F-8A67EF468F3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CEBBFE1-D9EF-4D43-A131-F68EAE16A1F8}" type="presOf" srcId="{5F29D664-1BD5-4F72-890F-A914060D9503}" destId="{A713F680-ACB8-47B1-A102-644846592517}" srcOrd="0" destOrd="0" presId="urn:microsoft.com/office/officeart/2005/8/layout/hChevron3"/>
    <dgm:cxn modelId="{D395A552-F254-4DA7-956B-88D95547B76E}" type="presParOf" srcId="{FFA01A35-8916-42B5-A75B-7FF05437978E}" destId="{6E805946-53A5-43BB-9267-DBCB76F38A1A}" srcOrd="0" destOrd="0" presId="urn:microsoft.com/office/officeart/2005/8/layout/hChevron3"/>
    <dgm:cxn modelId="{0939DA51-2E1F-4BF3-8556-7845972A61E8}" type="presParOf" srcId="{FFA01A35-8916-42B5-A75B-7FF05437978E}" destId="{06F20E4B-B6C3-4647-A3A2-76A9EE383395}" srcOrd="1" destOrd="0" presId="urn:microsoft.com/office/officeart/2005/8/layout/hChevron3"/>
    <dgm:cxn modelId="{8D464CC4-228D-4732-877B-A2D1ECEB6BAC}" type="presParOf" srcId="{FFA01A35-8916-42B5-A75B-7FF05437978E}" destId="{848394C0-2562-4B79-89E7-C2E27319F8E6}" srcOrd="2" destOrd="0" presId="urn:microsoft.com/office/officeart/2005/8/layout/hChevron3"/>
    <dgm:cxn modelId="{8BAB235B-9993-4187-8596-86EF2B08710E}" type="presParOf" srcId="{FFA01A35-8916-42B5-A75B-7FF05437978E}" destId="{AD331152-04E7-4E45-8F04-EC74E11D8596}" srcOrd="3" destOrd="0" presId="urn:microsoft.com/office/officeart/2005/8/layout/hChevron3"/>
    <dgm:cxn modelId="{0B79A14C-2F71-462F-A4F6-9885EE29E59A}" type="presParOf" srcId="{FFA01A35-8916-42B5-A75B-7FF05437978E}" destId="{A713F680-ACB8-47B1-A102-644846592517}" srcOrd="4" destOrd="0" presId="urn:microsoft.com/office/officeart/2005/8/layout/hChevron3"/>
    <dgm:cxn modelId="{5F4A9CE1-AF82-4F07-86F2-306150EC81FE}" type="presParOf" srcId="{FFA01A35-8916-42B5-A75B-7FF05437978E}" destId="{C17706EA-931F-4267-8E6E-70EC94174298}" srcOrd="5" destOrd="0" presId="urn:microsoft.com/office/officeart/2005/8/layout/hChevron3"/>
    <dgm:cxn modelId="{5608647F-FF87-47A7-9C8F-FCB49B93088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4E161D-6BD5-4B1D-8DB2-307C96317C52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E69DE-6BA2-4454-8077-CC6BC1D6659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A75BFBB-F5A4-471D-BEEB-E0B1F2D9B0A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5639C27-47AE-4909-B18E-2D135302DFC2}" type="presOf" srcId="{9A37432F-7778-4A28-9D2A-A138D3B77706}" destId="{FFA01A35-8916-42B5-A75B-7FF05437978E}" srcOrd="0" destOrd="0" presId="urn:microsoft.com/office/officeart/2005/8/layout/hChevron3"/>
    <dgm:cxn modelId="{E14B2188-FD71-4037-98D1-B8EC37BD4C22}" type="presOf" srcId="{5F29D664-1BD5-4F72-890F-A914060D9503}" destId="{A713F680-ACB8-47B1-A102-644846592517}" srcOrd="0" destOrd="0" presId="urn:microsoft.com/office/officeart/2005/8/layout/hChevron3"/>
    <dgm:cxn modelId="{B40BF04C-957E-474B-90B8-F858A015AA9D}" type="presParOf" srcId="{FFA01A35-8916-42B5-A75B-7FF05437978E}" destId="{6E805946-53A5-43BB-9267-DBCB76F38A1A}" srcOrd="0" destOrd="0" presId="urn:microsoft.com/office/officeart/2005/8/layout/hChevron3"/>
    <dgm:cxn modelId="{4841B456-4974-4FAB-9218-B6403739EFF5}" type="presParOf" srcId="{FFA01A35-8916-42B5-A75B-7FF05437978E}" destId="{06F20E4B-B6C3-4647-A3A2-76A9EE383395}" srcOrd="1" destOrd="0" presId="urn:microsoft.com/office/officeart/2005/8/layout/hChevron3"/>
    <dgm:cxn modelId="{A45C93B1-BB49-4046-B7F7-1F7BA96458BA}" type="presParOf" srcId="{FFA01A35-8916-42B5-A75B-7FF05437978E}" destId="{848394C0-2562-4B79-89E7-C2E27319F8E6}" srcOrd="2" destOrd="0" presId="urn:microsoft.com/office/officeart/2005/8/layout/hChevron3"/>
    <dgm:cxn modelId="{2BA93D7D-0C32-48C8-B613-C52806844D24}" type="presParOf" srcId="{FFA01A35-8916-42B5-A75B-7FF05437978E}" destId="{AD331152-04E7-4E45-8F04-EC74E11D8596}" srcOrd="3" destOrd="0" presId="urn:microsoft.com/office/officeart/2005/8/layout/hChevron3"/>
    <dgm:cxn modelId="{A6968B23-A8BC-4ADA-AC84-FEAAC259B848}" type="presParOf" srcId="{FFA01A35-8916-42B5-A75B-7FF05437978E}" destId="{A713F680-ACB8-47B1-A102-644846592517}" srcOrd="4" destOrd="0" presId="urn:microsoft.com/office/officeart/2005/8/layout/hChevron3"/>
    <dgm:cxn modelId="{DE8E64C0-AEB4-4C27-BC20-C51C9DB49A3C}" type="presParOf" srcId="{FFA01A35-8916-42B5-A75B-7FF05437978E}" destId="{C17706EA-931F-4267-8E6E-70EC94174298}" srcOrd="5" destOrd="0" presId="urn:microsoft.com/office/officeart/2005/8/layout/hChevron3"/>
    <dgm:cxn modelId="{679143D4-1FAF-437C-B95C-ADF29627BEF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AB9826A-A89F-498E-9CEC-6CBAE28302AF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42C673E-8EEF-44CF-8D2F-DAF478AEA7C9}" type="presOf" srcId="{9A37432F-7778-4A28-9D2A-A138D3B77706}" destId="{FFA01A35-8916-42B5-A75B-7FF05437978E}" srcOrd="0" destOrd="0" presId="urn:microsoft.com/office/officeart/2005/8/layout/hChevron3"/>
    <dgm:cxn modelId="{68603A32-44D0-4689-9F90-9EEEAF618A3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30215CB-5532-4A02-A929-309B43731EBA}" type="presOf" srcId="{24D9D477-2DC2-477E-88CC-C7AB35178890}" destId="{848394C0-2562-4B79-89E7-C2E27319F8E6}" srcOrd="0" destOrd="0" presId="urn:microsoft.com/office/officeart/2005/8/layout/hChevron3"/>
    <dgm:cxn modelId="{5F61B34B-5184-4ADB-AE78-285FF2515E1B}" type="presOf" srcId="{AC57DE8B-84C4-4C5E-9874-CBA4751D5F66}" destId="{6E805946-53A5-43BB-9267-DBCB76F38A1A}" srcOrd="0" destOrd="0" presId="urn:microsoft.com/office/officeart/2005/8/layout/hChevron3"/>
    <dgm:cxn modelId="{BDAEF125-67A3-48D9-910A-46514C8D9325}" type="presParOf" srcId="{FFA01A35-8916-42B5-A75B-7FF05437978E}" destId="{6E805946-53A5-43BB-9267-DBCB76F38A1A}" srcOrd="0" destOrd="0" presId="urn:microsoft.com/office/officeart/2005/8/layout/hChevron3"/>
    <dgm:cxn modelId="{354748B8-8466-4AD1-829C-2F79F0FD8D42}" type="presParOf" srcId="{FFA01A35-8916-42B5-A75B-7FF05437978E}" destId="{06F20E4B-B6C3-4647-A3A2-76A9EE383395}" srcOrd="1" destOrd="0" presId="urn:microsoft.com/office/officeart/2005/8/layout/hChevron3"/>
    <dgm:cxn modelId="{D5D7C3D3-D684-48E9-A1A0-4851EE1CCAE5}" type="presParOf" srcId="{FFA01A35-8916-42B5-A75B-7FF05437978E}" destId="{848394C0-2562-4B79-89E7-C2E27319F8E6}" srcOrd="2" destOrd="0" presId="urn:microsoft.com/office/officeart/2005/8/layout/hChevron3"/>
    <dgm:cxn modelId="{B2ADD9B1-7983-4D3C-ACE0-E7A85340B0AE}" type="presParOf" srcId="{FFA01A35-8916-42B5-A75B-7FF05437978E}" destId="{AD331152-04E7-4E45-8F04-EC74E11D8596}" srcOrd="3" destOrd="0" presId="urn:microsoft.com/office/officeart/2005/8/layout/hChevron3"/>
    <dgm:cxn modelId="{182F21F1-1C90-43B2-9E6C-61B6A70D030F}" type="presParOf" srcId="{FFA01A35-8916-42B5-A75B-7FF05437978E}" destId="{A713F680-ACB8-47B1-A102-644846592517}" srcOrd="4" destOrd="0" presId="urn:microsoft.com/office/officeart/2005/8/layout/hChevron3"/>
    <dgm:cxn modelId="{85E4E9D7-810A-4713-9D8D-DD3F6AD8A513}" type="presParOf" srcId="{FFA01A35-8916-42B5-A75B-7FF05437978E}" destId="{C17706EA-931F-4267-8E6E-70EC94174298}" srcOrd="5" destOrd="0" presId="urn:microsoft.com/office/officeart/2005/8/layout/hChevron3"/>
    <dgm:cxn modelId="{8155564A-29EF-482F-B34B-AA4C9A4A065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A6A830C-F4CA-4E65-8B62-C54C40C7DC0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1F411E2-384F-4F00-A27E-C2511772FC87}" type="presOf" srcId="{9A37432F-7778-4A28-9D2A-A138D3B77706}" destId="{FFA01A35-8916-42B5-A75B-7FF05437978E}" srcOrd="0" destOrd="0" presId="urn:microsoft.com/office/officeart/2005/8/layout/hChevron3"/>
    <dgm:cxn modelId="{2338E1A9-84FB-4D5E-BCEE-2014FEB809BE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A0DCF18-0416-4E1E-BDD1-C351C571183E}" type="presOf" srcId="{24D9D477-2DC2-477E-88CC-C7AB35178890}" destId="{848394C0-2562-4B79-89E7-C2E27319F8E6}" srcOrd="0" destOrd="0" presId="urn:microsoft.com/office/officeart/2005/8/layout/hChevron3"/>
    <dgm:cxn modelId="{79D008B9-3297-4688-B94D-6B559156F971}" type="presOf" srcId="{AC57DE8B-84C4-4C5E-9874-CBA4751D5F66}" destId="{6E805946-53A5-43BB-9267-DBCB76F38A1A}" srcOrd="0" destOrd="0" presId="urn:microsoft.com/office/officeart/2005/8/layout/hChevron3"/>
    <dgm:cxn modelId="{28E914F5-AD94-4DCC-B75F-F1B0C6942C69}" type="presParOf" srcId="{FFA01A35-8916-42B5-A75B-7FF05437978E}" destId="{6E805946-53A5-43BB-9267-DBCB76F38A1A}" srcOrd="0" destOrd="0" presId="urn:microsoft.com/office/officeart/2005/8/layout/hChevron3"/>
    <dgm:cxn modelId="{A1D20544-FABD-4A19-A9C3-786B28F6EDB4}" type="presParOf" srcId="{FFA01A35-8916-42B5-A75B-7FF05437978E}" destId="{06F20E4B-B6C3-4647-A3A2-76A9EE383395}" srcOrd="1" destOrd="0" presId="urn:microsoft.com/office/officeart/2005/8/layout/hChevron3"/>
    <dgm:cxn modelId="{646783C8-6E8F-4B1D-B9EA-8B09FFDE260C}" type="presParOf" srcId="{FFA01A35-8916-42B5-A75B-7FF05437978E}" destId="{848394C0-2562-4B79-89E7-C2E27319F8E6}" srcOrd="2" destOrd="0" presId="urn:microsoft.com/office/officeart/2005/8/layout/hChevron3"/>
    <dgm:cxn modelId="{AA77B350-C3F9-4CC0-BF1D-01E5A165BA7F}" type="presParOf" srcId="{FFA01A35-8916-42B5-A75B-7FF05437978E}" destId="{AD331152-04E7-4E45-8F04-EC74E11D8596}" srcOrd="3" destOrd="0" presId="urn:microsoft.com/office/officeart/2005/8/layout/hChevron3"/>
    <dgm:cxn modelId="{731B71EE-BC3D-44C2-AEFF-197446AF4C74}" type="presParOf" srcId="{FFA01A35-8916-42B5-A75B-7FF05437978E}" destId="{A713F680-ACB8-47B1-A102-644846592517}" srcOrd="4" destOrd="0" presId="urn:microsoft.com/office/officeart/2005/8/layout/hChevron3"/>
    <dgm:cxn modelId="{F7F83A8A-AC38-44DA-845B-4DF7D07C06A2}" type="presParOf" srcId="{FFA01A35-8916-42B5-A75B-7FF05437978E}" destId="{C17706EA-931F-4267-8E6E-70EC94174298}" srcOrd="5" destOrd="0" presId="urn:microsoft.com/office/officeart/2005/8/layout/hChevron3"/>
    <dgm:cxn modelId="{1E059119-AFB0-4814-9E69-3CE1DFEE37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5EA6C7F-32B6-4BFA-A2FC-46E120A10CA5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ED5C31-84D2-4941-A01F-ED4387CE4C18}" type="presOf" srcId="{9A37432F-7778-4A28-9D2A-A138D3B77706}" destId="{FFA01A35-8916-42B5-A75B-7FF05437978E}" srcOrd="0" destOrd="0" presId="urn:microsoft.com/office/officeart/2005/8/layout/hChevron3"/>
    <dgm:cxn modelId="{5D014F8E-79D1-4F98-8FDA-1D53D9C60194}" type="presOf" srcId="{24D9D477-2DC2-477E-88CC-C7AB35178890}" destId="{848394C0-2562-4B79-89E7-C2E27319F8E6}" srcOrd="0" destOrd="0" presId="urn:microsoft.com/office/officeart/2005/8/layout/hChevron3"/>
    <dgm:cxn modelId="{49B33B31-147B-419F-83D6-25DC05D2D5D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EC7EDC5-ECA8-4680-9114-9FA3A1BDBB65}" type="presOf" srcId="{5F29D664-1BD5-4F72-890F-A914060D9503}" destId="{A713F680-ACB8-47B1-A102-644846592517}" srcOrd="0" destOrd="0" presId="urn:microsoft.com/office/officeart/2005/8/layout/hChevron3"/>
    <dgm:cxn modelId="{1C367F56-3175-429E-BCDD-024E3A8A34BE}" type="presParOf" srcId="{FFA01A35-8916-42B5-A75B-7FF05437978E}" destId="{6E805946-53A5-43BB-9267-DBCB76F38A1A}" srcOrd="0" destOrd="0" presId="urn:microsoft.com/office/officeart/2005/8/layout/hChevron3"/>
    <dgm:cxn modelId="{3F34E9D9-B3B6-442A-9EB5-1FA7C47AA204}" type="presParOf" srcId="{FFA01A35-8916-42B5-A75B-7FF05437978E}" destId="{06F20E4B-B6C3-4647-A3A2-76A9EE383395}" srcOrd="1" destOrd="0" presId="urn:microsoft.com/office/officeart/2005/8/layout/hChevron3"/>
    <dgm:cxn modelId="{04B816D7-D5A1-4F90-B176-FF5E65A5ED35}" type="presParOf" srcId="{FFA01A35-8916-42B5-A75B-7FF05437978E}" destId="{848394C0-2562-4B79-89E7-C2E27319F8E6}" srcOrd="2" destOrd="0" presId="urn:microsoft.com/office/officeart/2005/8/layout/hChevron3"/>
    <dgm:cxn modelId="{5068B9DA-B5CE-4DDA-85BF-F6217C96063B}" type="presParOf" srcId="{FFA01A35-8916-42B5-A75B-7FF05437978E}" destId="{AD331152-04E7-4E45-8F04-EC74E11D8596}" srcOrd="3" destOrd="0" presId="urn:microsoft.com/office/officeart/2005/8/layout/hChevron3"/>
    <dgm:cxn modelId="{5EF948D3-57CC-4DEF-86AB-DA1D855D256F}" type="presParOf" srcId="{FFA01A35-8916-42B5-A75B-7FF05437978E}" destId="{A713F680-ACB8-47B1-A102-644846592517}" srcOrd="4" destOrd="0" presId="urn:microsoft.com/office/officeart/2005/8/layout/hChevron3"/>
    <dgm:cxn modelId="{1ED45287-8FAF-4FDB-950B-0804D40101D7}" type="presParOf" srcId="{FFA01A35-8916-42B5-A75B-7FF05437978E}" destId="{C17706EA-931F-4267-8E6E-70EC94174298}" srcOrd="5" destOrd="0" presId="urn:microsoft.com/office/officeart/2005/8/layout/hChevron3"/>
    <dgm:cxn modelId="{8E31CF19-DF7F-40BA-832F-51D832F079A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83BC1F-81E9-49A5-AA6D-5856C00EB0D4}" type="presOf" srcId="{AC57DE8B-84C4-4C5E-9874-CBA4751D5F66}" destId="{6E805946-53A5-43BB-9267-DBCB76F38A1A}" srcOrd="0" destOrd="0" presId="urn:microsoft.com/office/officeart/2005/8/layout/hChevron3"/>
    <dgm:cxn modelId="{64283D22-0084-4C40-A736-F9B2F51AC19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52F7A58-2A1D-4848-B85D-3AE246AD563B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7EE83AB-4767-47E5-8366-BB6CFE46AC0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9DBB73C-3151-46E3-BFBD-96643FE4703F}" type="presOf" srcId="{5F29D664-1BD5-4F72-890F-A914060D9503}" destId="{A713F680-ACB8-47B1-A102-644846592517}" srcOrd="0" destOrd="0" presId="urn:microsoft.com/office/officeart/2005/8/layout/hChevron3"/>
    <dgm:cxn modelId="{628203A2-FB49-4B56-9A54-F5924AAE27A4}" type="presParOf" srcId="{FFA01A35-8916-42B5-A75B-7FF05437978E}" destId="{6E805946-53A5-43BB-9267-DBCB76F38A1A}" srcOrd="0" destOrd="0" presId="urn:microsoft.com/office/officeart/2005/8/layout/hChevron3"/>
    <dgm:cxn modelId="{80DDC94B-85E7-4949-8566-44F2B78168E8}" type="presParOf" srcId="{FFA01A35-8916-42B5-A75B-7FF05437978E}" destId="{06F20E4B-B6C3-4647-A3A2-76A9EE383395}" srcOrd="1" destOrd="0" presId="urn:microsoft.com/office/officeart/2005/8/layout/hChevron3"/>
    <dgm:cxn modelId="{AEDC77BE-AFC3-47C1-B3E1-4ADA8A081ED7}" type="presParOf" srcId="{FFA01A35-8916-42B5-A75B-7FF05437978E}" destId="{848394C0-2562-4B79-89E7-C2E27319F8E6}" srcOrd="2" destOrd="0" presId="urn:microsoft.com/office/officeart/2005/8/layout/hChevron3"/>
    <dgm:cxn modelId="{BB75ECEB-E6AB-4D7B-BFCC-ED42056B6270}" type="presParOf" srcId="{FFA01A35-8916-42B5-A75B-7FF05437978E}" destId="{AD331152-04E7-4E45-8F04-EC74E11D8596}" srcOrd="3" destOrd="0" presId="urn:microsoft.com/office/officeart/2005/8/layout/hChevron3"/>
    <dgm:cxn modelId="{317002E4-DC2A-4A85-B400-1AFA8748F2E0}" type="presParOf" srcId="{FFA01A35-8916-42B5-A75B-7FF05437978E}" destId="{A713F680-ACB8-47B1-A102-644846592517}" srcOrd="4" destOrd="0" presId="urn:microsoft.com/office/officeart/2005/8/layout/hChevron3"/>
    <dgm:cxn modelId="{5BF4C116-F426-4755-AC99-C3EFE7431DD4}" type="presParOf" srcId="{FFA01A35-8916-42B5-A75B-7FF05437978E}" destId="{C17706EA-931F-4267-8E6E-70EC94174298}" srcOrd="5" destOrd="0" presId="urn:microsoft.com/office/officeart/2005/8/layout/hChevron3"/>
    <dgm:cxn modelId="{6B191877-6747-4BD9-B706-47789E717B3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09EEBD7-FD3B-420F-AD2B-648CD22CFF0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D189067-DE73-409A-9A1D-528DA9E5D1E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92D7CC7-CCBE-4A89-A619-4D437DD22C50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B538A44-38F9-46C1-83BF-1B00660FE022}" type="presOf" srcId="{A41F4173-6041-4D90-A9B5-63EFF17F426F}" destId="{B46DED90-976D-4528-A8CD-C13AAF44A500}" srcOrd="0" destOrd="0" presId="urn:microsoft.com/office/officeart/2005/8/layout/hChevron3"/>
    <dgm:cxn modelId="{34E29DFE-2DC1-4A9C-B5AA-5ACE0BF43274}" type="presOf" srcId="{9A37432F-7778-4A28-9D2A-A138D3B77706}" destId="{FFA01A35-8916-42B5-A75B-7FF05437978E}" srcOrd="0" destOrd="0" presId="urn:microsoft.com/office/officeart/2005/8/layout/hChevron3"/>
    <dgm:cxn modelId="{D53943E3-C556-4E89-998B-34733A7C19C9}" type="presParOf" srcId="{FFA01A35-8916-42B5-A75B-7FF05437978E}" destId="{6E805946-53A5-43BB-9267-DBCB76F38A1A}" srcOrd="0" destOrd="0" presId="urn:microsoft.com/office/officeart/2005/8/layout/hChevron3"/>
    <dgm:cxn modelId="{AE7BBAD7-0991-4563-919F-66D9A7A53082}" type="presParOf" srcId="{FFA01A35-8916-42B5-A75B-7FF05437978E}" destId="{06F20E4B-B6C3-4647-A3A2-76A9EE383395}" srcOrd="1" destOrd="0" presId="urn:microsoft.com/office/officeart/2005/8/layout/hChevron3"/>
    <dgm:cxn modelId="{1A889B47-FDA8-4A7A-9BF4-5C0843D7589F}" type="presParOf" srcId="{FFA01A35-8916-42B5-A75B-7FF05437978E}" destId="{848394C0-2562-4B79-89E7-C2E27319F8E6}" srcOrd="2" destOrd="0" presId="urn:microsoft.com/office/officeart/2005/8/layout/hChevron3"/>
    <dgm:cxn modelId="{25DC08FB-4DAE-44DB-80C9-1D5E6DA42029}" type="presParOf" srcId="{FFA01A35-8916-42B5-A75B-7FF05437978E}" destId="{AD331152-04E7-4E45-8F04-EC74E11D8596}" srcOrd="3" destOrd="0" presId="urn:microsoft.com/office/officeart/2005/8/layout/hChevron3"/>
    <dgm:cxn modelId="{CB10978B-A81F-4166-A078-658A7390A9D7}" type="presParOf" srcId="{FFA01A35-8916-42B5-A75B-7FF05437978E}" destId="{A713F680-ACB8-47B1-A102-644846592517}" srcOrd="4" destOrd="0" presId="urn:microsoft.com/office/officeart/2005/8/layout/hChevron3"/>
    <dgm:cxn modelId="{2AABB647-987B-4020-83B5-CEE2FA5B4150}" type="presParOf" srcId="{FFA01A35-8916-42B5-A75B-7FF05437978E}" destId="{C17706EA-931F-4267-8E6E-70EC94174298}" srcOrd="5" destOrd="0" presId="urn:microsoft.com/office/officeart/2005/8/layout/hChevron3"/>
    <dgm:cxn modelId="{744A4652-8363-4DCF-9EED-F25A9C0FC90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3A9E43-F821-44DE-9682-98897F019DC7}" type="presOf" srcId="{AC57DE8B-84C4-4C5E-9874-CBA4751D5F66}" destId="{6E805946-53A5-43BB-9267-DBCB76F38A1A}" srcOrd="0" destOrd="0" presId="urn:microsoft.com/office/officeart/2005/8/layout/hChevron3"/>
    <dgm:cxn modelId="{9516D519-9F05-4CE6-85B6-669B3F15384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BA641D3-365F-42AE-A591-730BCAD270EF}" type="presOf" srcId="{9A37432F-7778-4A28-9D2A-A138D3B77706}" destId="{FFA01A35-8916-42B5-A75B-7FF05437978E}" srcOrd="0" destOrd="0" presId="urn:microsoft.com/office/officeart/2005/8/layout/hChevron3"/>
    <dgm:cxn modelId="{8AE247C2-32A5-4B3E-A11B-5870C691272D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3A80823-CDB9-41D6-A5EF-5404215A391F}" type="presOf" srcId="{5F29D664-1BD5-4F72-890F-A914060D9503}" destId="{A713F680-ACB8-47B1-A102-644846592517}" srcOrd="0" destOrd="0" presId="urn:microsoft.com/office/officeart/2005/8/layout/hChevron3"/>
    <dgm:cxn modelId="{61B090E3-3127-4D2C-A5DC-19553F9DE508}" type="presParOf" srcId="{FFA01A35-8916-42B5-A75B-7FF05437978E}" destId="{6E805946-53A5-43BB-9267-DBCB76F38A1A}" srcOrd="0" destOrd="0" presId="urn:microsoft.com/office/officeart/2005/8/layout/hChevron3"/>
    <dgm:cxn modelId="{CB00E278-2869-4BDA-B6E9-C7C5627E22F3}" type="presParOf" srcId="{FFA01A35-8916-42B5-A75B-7FF05437978E}" destId="{06F20E4B-B6C3-4647-A3A2-76A9EE383395}" srcOrd="1" destOrd="0" presId="urn:microsoft.com/office/officeart/2005/8/layout/hChevron3"/>
    <dgm:cxn modelId="{ED7388BF-9BF9-416E-BA07-E615CDA7056B}" type="presParOf" srcId="{FFA01A35-8916-42B5-A75B-7FF05437978E}" destId="{848394C0-2562-4B79-89E7-C2E27319F8E6}" srcOrd="2" destOrd="0" presId="urn:microsoft.com/office/officeart/2005/8/layout/hChevron3"/>
    <dgm:cxn modelId="{1C29DED4-631A-4872-A7BF-0A37591E9F66}" type="presParOf" srcId="{FFA01A35-8916-42B5-A75B-7FF05437978E}" destId="{AD331152-04E7-4E45-8F04-EC74E11D8596}" srcOrd="3" destOrd="0" presId="urn:microsoft.com/office/officeart/2005/8/layout/hChevron3"/>
    <dgm:cxn modelId="{FE316D78-FE35-4324-9B08-A58A25838663}" type="presParOf" srcId="{FFA01A35-8916-42B5-A75B-7FF05437978E}" destId="{A713F680-ACB8-47B1-A102-644846592517}" srcOrd="4" destOrd="0" presId="urn:microsoft.com/office/officeart/2005/8/layout/hChevron3"/>
    <dgm:cxn modelId="{429BF182-EC94-49F5-8FF9-464B599057A7}" type="presParOf" srcId="{FFA01A35-8916-42B5-A75B-7FF05437978E}" destId="{C17706EA-931F-4267-8E6E-70EC94174298}" srcOrd="5" destOrd="0" presId="urn:microsoft.com/office/officeart/2005/8/layout/hChevron3"/>
    <dgm:cxn modelId="{7BD5FBBD-CB2F-4196-9587-BA0A1866FD3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252E52-480B-43F3-BA18-82C6804049DB}" type="presOf" srcId="{24D9D477-2DC2-477E-88CC-C7AB35178890}" destId="{848394C0-2562-4B79-89E7-C2E27319F8E6}" srcOrd="0" destOrd="0" presId="urn:microsoft.com/office/officeart/2005/8/layout/hChevron3"/>
    <dgm:cxn modelId="{B24D0E1B-EB2B-4249-B42A-D5D3E05DC957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734C5C2-EE38-4D26-95EB-2BAF348F41D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FBD915A-A2FC-4CBB-99DF-70287AC3B155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5BDB390-074E-4903-8FBB-D453438B18FB}" type="presOf" srcId="{A41F4173-6041-4D90-A9B5-63EFF17F426F}" destId="{B46DED90-976D-4528-A8CD-C13AAF44A500}" srcOrd="0" destOrd="0" presId="urn:microsoft.com/office/officeart/2005/8/layout/hChevron3"/>
    <dgm:cxn modelId="{7F2C1AFE-8B4A-4E50-88A1-45F7A8E67383}" type="presParOf" srcId="{FFA01A35-8916-42B5-A75B-7FF05437978E}" destId="{6E805946-53A5-43BB-9267-DBCB76F38A1A}" srcOrd="0" destOrd="0" presId="urn:microsoft.com/office/officeart/2005/8/layout/hChevron3"/>
    <dgm:cxn modelId="{315B9AE9-9656-4F45-9BFF-E3956B512AF5}" type="presParOf" srcId="{FFA01A35-8916-42B5-A75B-7FF05437978E}" destId="{06F20E4B-B6C3-4647-A3A2-76A9EE383395}" srcOrd="1" destOrd="0" presId="urn:microsoft.com/office/officeart/2005/8/layout/hChevron3"/>
    <dgm:cxn modelId="{675411B5-1CFD-4C2B-B7B0-79833AAD2E2A}" type="presParOf" srcId="{FFA01A35-8916-42B5-A75B-7FF05437978E}" destId="{848394C0-2562-4B79-89E7-C2E27319F8E6}" srcOrd="2" destOrd="0" presId="urn:microsoft.com/office/officeart/2005/8/layout/hChevron3"/>
    <dgm:cxn modelId="{E51F13F3-8543-4B0D-9BDD-DB6503E01678}" type="presParOf" srcId="{FFA01A35-8916-42B5-A75B-7FF05437978E}" destId="{AD331152-04E7-4E45-8F04-EC74E11D8596}" srcOrd="3" destOrd="0" presId="urn:microsoft.com/office/officeart/2005/8/layout/hChevron3"/>
    <dgm:cxn modelId="{EEF398A3-A4BC-4166-BD11-CE72CA73404F}" type="presParOf" srcId="{FFA01A35-8916-42B5-A75B-7FF05437978E}" destId="{A713F680-ACB8-47B1-A102-644846592517}" srcOrd="4" destOrd="0" presId="urn:microsoft.com/office/officeart/2005/8/layout/hChevron3"/>
    <dgm:cxn modelId="{89E1F846-9B37-4AE9-A6FE-93AE20AC7693}" type="presParOf" srcId="{FFA01A35-8916-42B5-A75B-7FF05437978E}" destId="{C17706EA-931F-4267-8E6E-70EC94174298}" srcOrd="5" destOrd="0" presId="urn:microsoft.com/office/officeart/2005/8/layout/hChevron3"/>
    <dgm:cxn modelId="{DF617116-795B-4145-9213-102A8B96521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432CF4C-3268-4AF1-B2BB-DA2DD1FF84C0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8DEF631-B9CF-4329-95C6-FE96E0FB73ED}" type="presOf" srcId="{5F29D664-1BD5-4F72-890F-A914060D9503}" destId="{A713F680-ACB8-47B1-A102-644846592517}" srcOrd="0" destOrd="0" presId="urn:microsoft.com/office/officeart/2005/8/layout/hChevron3"/>
    <dgm:cxn modelId="{9AC454AB-2F74-44F2-B691-11BE5DAD5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71EDC01-584C-4252-A7D9-3480EF54A4BE}" type="presOf" srcId="{A41F4173-6041-4D90-A9B5-63EFF17F426F}" destId="{B46DED90-976D-4528-A8CD-C13AAF44A500}" srcOrd="0" destOrd="0" presId="urn:microsoft.com/office/officeart/2005/8/layout/hChevron3"/>
    <dgm:cxn modelId="{8F36D770-ACCE-4F80-9B34-F7E4287B5F91}" type="presOf" srcId="{AC57DE8B-84C4-4C5E-9874-CBA4751D5F66}" destId="{6E805946-53A5-43BB-9267-DBCB76F38A1A}" srcOrd="0" destOrd="0" presId="urn:microsoft.com/office/officeart/2005/8/layout/hChevron3"/>
    <dgm:cxn modelId="{E379EA37-B339-461F-86A4-D0F2C8172451}" type="presParOf" srcId="{FFA01A35-8916-42B5-A75B-7FF05437978E}" destId="{6E805946-53A5-43BB-9267-DBCB76F38A1A}" srcOrd="0" destOrd="0" presId="urn:microsoft.com/office/officeart/2005/8/layout/hChevron3"/>
    <dgm:cxn modelId="{DD1D073C-171B-4264-BE47-3BE6F2AFFFC7}" type="presParOf" srcId="{FFA01A35-8916-42B5-A75B-7FF05437978E}" destId="{06F20E4B-B6C3-4647-A3A2-76A9EE383395}" srcOrd="1" destOrd="0" presId="urn:microsoft.com/office/officeart/2005/8/layout/hChevron3"/>
    <dgm:cxn modelId="{EC222764-C1FA-41BF-9AB2-999AFA82065F}" type="presParOf" srcId="{FFA01A35-8916-42B5-A75B-7FF05437978E}" destId="{848394C0-2562-4B79-89E7-C2E27319F8E6}" srcOrd="2" destOrd="0" presId="urn:microsoft.com/office/officeart/2005/8/layout/hChevron3"/>
    <dgm:cxn modelId="{19F6C259-B926-46AF-AF12-9527C96C7501}" type="presParOf" srcId="{FFA01A35-8916-42B5-A75B-7FF05437978E}" destId="{AD331152-04E7-4E45-8F04-EC74E11D8596}" srcOrd="3" destOrd="0" presId="urn:microsoft.com/office/officeart/2005/8/layout/hChevron3"/>
    <dgm:cxn modelId="{97D5C18F-DA04-45AD-A3AC-82F59F1A1DC6}" type="presParOf" srcId="{FFA01A35-8916-42B5-A75B-7FF05437978E}" destId="{A713F680-ACB8-47B1-A102-644846592517}" srcOrd="4" destOrd="0" presId="urn:microsoft.com/office/officeart/2005/8/layout/hChevron3"/>
    <dgm:cxn modelId="{132FE3EB-C613-4B31-9F26-B143B0D9C02C}" type="presParOf" srcId="{FFA01A35-8916-42B5-A75B-7FF05437978E}" destId="{C17706EA-931F-4267-8E6E-70EC94174298}" srcOrd="5" destOrd="0" presId="urn:microsoft.com/office/officeart/2005/8/layout/hChevron3"/>
    <dgm:cxn modelId="{198E729F-0B03-48A2-A43A-EA40C594ED4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71D92F0-A6A5-4CDE-966A-CCBEEBAF62FF}" type="presOf" srcId="{A41F4173-6041-4D90-A9B5-63EFF17F426F}" destId="{B46DED90-976D-4528-A8CD-C13AAF44A500}" srcOrd="0" destOrd="0" presId="urn:microsoft.com/office/officeart/2005/8/layout/hChevron3"/>
    <dgm:cxn modelId="{A39B30FF-5A2E-46DF-852F-C19EA334DD11}" type="presOf" srcId="{5F29D664-1BD5-4F72-890F-A914060D9503}" destId="{A713F680-ACB8-47B1-A102-644846592517}" srcOrd="0" destOrd="0" presId="urn:microsoft.com/office/officeart/2005/8/layout/hChevron3"/>
    <dgm:cxn modelId="{FFE05973-ACBC-4D4E-850D-8B32C97F7AC2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95EB6E-7ADF-4C17-BC2B-AAFCAE41D803}" type="presOf" srcId="{24D9D477-2DC2-477E-88CC-C7AB35178890}" destId="{848394C0-2562-4B79-89E7-C2E27319F8E6}" srcOrd="0" destOrd="0" presId="urn:microsoft.com/office/officeart/2005/8/layout/hChevron3"/>
    <dgm:cxn modelId="{5EBB70D2-7052-427A-88A3-F62E9ACBDAD4}" type="presOf" srcId="{9A37432F-7778-4A28-9D2A-A138D3B77706}" destId="{FFA01A35-8916-42B5-A75B-7FF05437978E}" srcOrd="0" destOrd="0" presId="urn:microsoft.com/office/officeart/2005/8/layout/hChevron3"/>
    <dgm:cxn modelId="{62360501-79F9-4051-A8E7-A23E0DBF32E2}" type="presParOf" srcId="{FFA01A35-8916-42B5-A75B-7FF05437978E}" destId="{6E805946-53A5-43BB-9267-DBCB76F38A1A}" srcOrd="0" destOrd="0" presId="urn:microsoft.com/office/officeart/2005/8/layout/hChevron3"/>
    <dgm:cxn modelId="{F1B17514-C4BD-4B6B-85BB-C49ACA20547F}" type="presParOf" srcId="{FFA01A35-8916-42B5-A75B-7FF05437978E}" destId="{06F20E4B-B6C3-4647-A3A2-76A9EE383395}" srcOrd="1" destOrd="0" presId="urn:microsoft.com/office/officeart/2005/8/layout/hChevron3"/>
    <dgm:cxn modelId="{DFA42141-C749-449D-B74B-C8F53D228411}" type="presParOf" srcId="{FFA01A35-8916-42B5-A75B-7FF05437978E}" destId="{848394C0-2562-4B79-89E7-C2E27319F8E6}" srcOrd="2" destOrd="0" presId="urn:microsoft.com/office/officeart/2005/8/layout/hChevron3"/>
    <dgm:cxn modelId="{30B197C6-07CA-4467-84FE-4F723BE08087}" type="presParOf" srcId="{FFA01A35-8916-42B5-A75B-7FF05437978E}" destId="{AD331152-04E7-4E45-8F04-EC74E11D8596}" srcOrd="3" destOrd="0" presId="urn:microsoft.com/office/officeart/2005/8/layout/hChevron3"/>
    <dgm:cxn modelId="{ED6C5079-4D2D-48E9-AF21-7B428B739552}" type="presParOf" srcId="{FFA01A35-8916-42B5-A75B-7FF05437978E}" destId="{A713F680-ACB8-47B1-A102-644846592517}" srcOrd="4" destOrd="0" presId="urn:microsoft.com/office/officeart/2005/8/layout/hChevron3"/>
    <dgm:cxn modelId="{7F128C0B-E009-41DD-B95B-2BDBADE24C0C}" type="presParOf" srcId="{FFA01A35-8916-42B5-A75B-7FF05437978E}" destId="{C17706EA-931F-4267-8E6E-70EC94174298}" srcOrd="5" destOrd="0" presId="urn:microsoft.com/office/officeart/2005/8/layout/hChevron3"/>
    <dgm:cxn modelId="{91E46613-B943-47DB-BB9F-1E1004043E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CE3720D-E999-4370-95D9-8217D45F3D1C}" type="presOf" srcId="{9A37432F-7778-4A28-9D2A-A138D3B77706}" destId="{FFA01A35-8916-42B5-A75B-7FF05437978E}" srcOrd="0" destOrd="0" presId="urn:microsoft.com/office/officeart/2005/8/layout/hChevron3"/>
    <dgm:cxn modelId="{75CB2DB6-982C-4A9A-BE7D-8A865FC20A84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1C6FE6E-77DF-4660-9F88-A12365D56680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E00ECF3-8380-4904-A534-D3628BFF82AF}" type="presOf" srcId="{5F29D664-1BD5-4F72-890F-A914060D9503}" destId="{A713F680-ACB8-47B1-A102-644846592517}" srcOrd="0" destOrd="0" presId="urn:microsoft.com/office/officeart/2005/8/layout/hChevron3"/>
    <dgm:cxn modelId="{4F1011BE-D4CC-4239-9C3A-687DC99D53FB}" type="presOf" srcId="{24D9D477-2DC2-477E-88CC-C7AB35178890}" destId="{848394C0-2562-4B79-89E7-C2E27319F8E6}" srcOrd="0" destOrd="0" presId="urn:microsoft.com/office/officeart/2005/8/layout/hChevron3"/>
    <dgm:cxn modelId="{0391CF85-05F8-4F15-B766-9BFCD11DF49C}" type="presParOf" srcId="{FFA01A35-8916-42B5-A75B-7FF05437978E}" destId="{6E805946-53A5-43BB-9267-DBCB76F38A1A}" srcOrd="0" destOrd="0" presId="urn:microsoft.com/office/officeart/2005/8/layout/hChevron3"/>
    <dgm:cxn modelId="{060E5DBA-E187-4B64-AA69-8E02E5AC11D1}" type="presParOf" srcId="{FFA01A35-8916-42B5-A75B-7FF05437978E}" destId="{06F20E4B-B6C3-4647-A3A2-76A9EE383395}" srcOrd="1" destOrd="0" presId="urn:microsoft.com/office/officeart/2005/8/layout/hChevron3"/>
    <dgm:cxn modelId="{AB3C5212-EE98-45C7-8EA8-4BB7B498F6D8}" type="presParOf" srcId="{FFA01A35-8916-42B5-A75B-7FF05437978E}" destId="{848394C0-2562-4B79-89E7-C2E27319F8E6}" srcOrd="2" destOrd="0" presId="urn:microsoft.com/office/officeart/2005/8/layout/hChevron3"/>
    <dgm:cxn modelId="{1BF4838F-7332-4875-A8A4-11F47F7031A0}" type="presParOf" srcId="{FFA01A35-8916-42B5-A75B-7FF05437978E}" destId="{AD331152-04E7-4E45-8F04-EC74E11D8596}" srcOrd="3" destOrd="0" presId="urn:microsoft.com/office/officeart/2005/8/layout/hChevron3"/>
    <dgm:cxn modelId="{AD3843C3-D6AE-4171-BAA5-F08BA410BFE4}" type="presParOf" srcId="{FFA01A35-8916-42B5-A75B-7FF05437978E}" destId="{A713F680-ACB8-47B1-A102-644846592517}" srcOrd="4" destOrd="0" presId="urn:microsoft.com/office/officeart/2005/8/layout/hChevron3"/>
    <dgm:cxn modelId="{3438A3E6-0BDB-4571-AAE7-65834B531676}" type="presParOf" srcId="{FFA01A35-8916-42B5-A75B-7FF05437978E}" destId="{C17706EA-931F-4267-8E6E-70EC94174298}" srcOrd="5" destOrd="0" presId="urn:microsoft.com/office/officeart/2005/8/layout/hChevron3"/>
    <dgm:cxn modelId="{5930FFE9-BDD0-4C98-B806-C1E56A5BC65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7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1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73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58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2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9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90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2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10/25/2018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10/25/2018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3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20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21.png"/><Relationship Id="rId9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3.png"/><Relationship Id="rId9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4.png"/><Relationship Id="rId9" Type="http://schemas.microsoft.com/office/2007/relationships/diagramDrawing" Target="../diagrams/drawing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6.png"/><Relationship Id="rId9" Type="http://schemas.microsoft.com/office/2007/relationships/diagramDrawing" Target="../diagrams/drawing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8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19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diagramLayout" Target="../diagrams/layout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diagramData" Target="../diagrams/data19.xml"/><Relationship Id="rId5" Type="http://schemas.openxmlformats.org/officeDocument/2006/relationships/image" Target="../media/image31.png"/><Relationship Id="rId15" Type="http://schemas.microsoft.com/office/2007/relationships/diagramDrawing" Target="../diagrams/drawing19.xm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diagramColors" Target="../diagrams/colors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Colors" Target="../diagrams/colors20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diagramQuickStyle" Target="../diagrams/quickStyle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diagramLayout" Target="../diagrams/layout20.xml"/><Relationship Id="rId5" Type="http://schemas.openxmlformats.org/officeDocument/2006/relationships/image" Target="../media/image32.png"/><Relationship Id="rId10" Type="http://schemas.openxmlformats.org/officeDocument/2006/relationships/diagramData" Target="../diagrams/data20.xml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image" Target="../media/image29.png"/><Relationship Id="rId7" Type="http://schemas.openxmlformats.org/officeDocument/2006/relationships/diagramData" Target="../diagrams/data25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diagramDrawing" Target="../diagrams/drawing25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microsoft.com/office/2007/relationships/diagramDrawing" Target="../diagrams/drawing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50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49.png"/><Relationship Id="rId9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3" Type="http://schemas.openxmlformats.org/officeDocument/2006/relationships/image" Target="../media/image61.jpeg"/><Relationship Id="rId7" Type="http://schemas.openxmlformats.org/officeDocument/2006/relationships/diagramLayout" Target="../diagrams/layout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2.xml"/><Relationship Id="rId5" Type="http://schemas.openxmlformats.org/officeDocument/2006/relationships/image" Target="../media/image29.png"/><Relationship Id="rId10" Type="http://schemas.microsoft.com/office/2007/relationships/diagramDrawing" Target="../diagrams/drawing32.xml"/><Relationship Id="rId4" Type="http://schemas.openxmlformats.org/officeDocument/2006/relationships/image" Target="../media/image31.png"/><Relationship Id="rId9" Type="http://schemas.openxmlformats.org/officeDocument/2006/relationships/diagramColors" Target="../diagrams/colors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image" Target="../media/image61.jpeg"/><Relationship Id="rId7" Type="http://schemas.openxmlformats.org/officeDocument/2006/relationships/diagramData" Target="../diagrams/data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microsoft.com/office/2007/relationships/diagramDrawing" Target="../diagrams/drawing33.xml"/><Relationship Id="rId5" Type="http://schemas.openxmlformats.org/officeDocument/2006/relationships/image" Target="../media/image63.jpeg"/><Relationship Id="rId10" Type="http://schemas.openxmlformats.org/officeDocument/2006/relationships/diagramColors" Target="../diagrams/colors33.xml"/><Relationship Id="rId4" Type="http://schemas.openxmlformats.org/officeDocument/2006/relationships/image" Target="../media/image62.jpeg"/><Relationship Id="rId9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21.png"/><Relationship Id="rId10" Type="http://schemas.microsoft.com/office/2007/relationships/diagramDrawing" Target="../diagrams/drawing38.xml"/><Relationship Id="rId4" Type="http://schemas.openxmlformats.org/officeDocument/2006/relationships/image" Target="../media/image47.pn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microsoft.com/office/2007/relationships/diagramDrawing" Target="../diagrams/drawing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diagramColors" Target="../diagrams/colors39.xml"/><Relationship Id="rId5" Type="http://schemas.openxmlformats.org/officeDocument/2006/relationships/image" Target="../media/image50.png"/><Relationship Id="rId10" Type="http://schemas.openxmlformats.org/officeDocument/2006/relationships/diagramQuickStyle" Target="../diagrams/quickStyle39.xml"/><Relationship Id="rId4" Type="http://schemas.openxmlformats.org/officeDocument/2006/relationships/image" Target="../media/image49.png"/><Relationship Id="rId9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image" Target="../media/image66.png"/><Relationship Id="rId7" Type="http://schemas.openxmlformats.org/officeDocument/2006/relationships/image" Target="../media/image12.png"/><Relationship Id="rId12" Type="http://schemas.microsoft.com/office/2007/relationships/diagramDrawing" Target="../diagrams/drawing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40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40.xml"/><Relationship Id="rId4" Type="http://schemas.openxmlformats.org/officeDocument/2006/relationships/image" Target="../media/image67.png"/><Relationship Id="rId9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2.xml"/><Relationship Id="rId5" Type="http://schemas.openxmlformats.org/officeDocument/2006/relationships/diagramData" Target="../diagrams/data42.xml"/><Relationship Id="rId4" Type="http://schemas.openxmlformats.org/officeDocument/2006/relationships/image" Target="../media/image71.png"/><Relationship Id="rId9" Type="http://schemas.microsoft.com/office/2007/relationships/diagramDrawing" Target="../diagrams/drawing42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72.jpe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1136915" y="1636419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6748212" y="1033237"/>
            <a:ext cx="1913206" cy="20398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25798" t="70385" r="68318" b="22973"/>
          <a:stretch/>
        </p:blipFill>
        <p:spPr>
          <a:xfrm>
            <a:off x="10135653" y="2603637"/>
            <a:ext cx="717454" cy="4553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9"/>
          <a:srcRect l="32910" t="32828" r="62165" b="60819"/>
          <a:stretch/>
        </p:blipFill>
        <p:spPr>
          <a:xfrm>
            <a:off x="10234129" y="1226884"/>
            <a:ext cx="600502" cy="4354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33293" t="60484" r="63189" b="31371"/>
          <a:stretch/>
        </p:blipFill>
        <p:spPr>
          <a:xfrm>
            <a:off x="10263628" y="1855931"/>
            <a:ext cx="428960" cy="5582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0135653" y="1125415"/>
            <a:ext cx="717454" cy="1944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76698" y="3651965"/>
            <a:ext cx="410174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padrão OBDII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Adaptadores OBDII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>
                <a:solidFill>
                  <a:srgbClr val="FF0000"/>
                </a:solidFill>
              </a:rPr>
              <a:t>Dispositivo de conexão e armazenamento automático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Pré-processamento de dados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Transmissão de dados</a:t>
            </a:r>
          </a:p>
        </p:txBody>
      </p:sp>
      <p:sp>
        <p:nvSpPr>
          <p:cNvPr id="30" name="Espaço Reservado para Conteúdo 2"/>
          <p:cNvSpPr txBox="1">
            <a:spLocks/>
          </p:cNvSpPr>
          <p:nvPr/>
        </p:nvSpPr>
        <p:spPr>
          <a:xfrm>
            <a:off x="6342253" y="3660781"/>
            <a:ext cx="4737456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>
                <a:solidFill>
                  <a:srgbClr val="FF0000"/>
                </a:solidFill>
              </a:rPr>
              <a:t>Dispositivo principal da casa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Processamento de dados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Distribuição da informação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</p:txBody>
      </p:sp>
      <p:pic>
        <p:nvPicPr>
          <p:cNvPr id="18" name="Imagem 17"/>
          <p:cNvPicPr/>
          <p:nvPr/>
        </p:nvPicPr>
        <p:blipFill rotWithShape="1">
          <a:blip r:embed="rId10"/>
          <a:srcRect l="72811" t="26301" r="21937" b="59310"/>
          <a:stretch/>
        </p:blipFill>
        <p:spPr bwMode="auto">
          <a:xfrm>
            <a:off x="8789393" y="1694484"/>
            <a:ext cx="1127465" cy="994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06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79386" y="1168444"/>
            <a:ext cx="11642007" cy="486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b="1" dirty="0" smtClean="0"/>
              <a:t>Objetivo geral</a:t>
            </a:r>
            <a:r>
              <a:rPr lang="pt-BR" sz="2400" dirty="0" smtClean="0"/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dirty="0" smtClean="0"/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O </a:t>
            </a:r>
            <a:r>
              <a:rPr lang="pt-BR" dirty="0"/>
              <a:t>objetivo deste trabalho é desenvolver uma solução de informática para </a:t>
            </a:r>
            <a:r>
              <a:rPr lang="pt-BR" dirty="0" smtClean="0"/>
              <a:t>implementar dispositivos </a:t>
            </a:r>
            <a:r>
              <a:rPr lang="pt-BR" dirty="0"/>
              <a:t>capazes de integrar os dispositivos comuns de uma casa com </a:t>
            </a:r>
            <a:r>
              <a:rPr lang="pt-BR" dirty="0" err="1"/>
              <a:t>AmI</a:t>
            </a:r>
            <a:r>
              <a:rPr lang="pt-BR" dirty="0"/>
              <a:t> e </a:t>
            </a:r>
            <a:r>
              <a:rPr lang="pt-BR" dirty="0" smtClean="0"/>
              <a:t>um automóvel. O </a:t>
            </a:r>
            <a:r>
              <a:rPr lang="pt-BR" dirty="0"/>
              <a:t>dispositivo 1 do automóvel será responsável por </a:t>
            </a:r>
            <a:r>
              <a:rPr lang="pt-BR" dirty="0" smtClean="0"/>
              <a:t>coletar, armazenar </a:t>
            </a:r>
            <a:r>
              <a:rPr lang="pt-BR" dirty="0"/>
              <a:t>e </a:t>
            </a:r>
            <a:r>
              <a:rPr lang="pt-BR" dirty="0" smtClean="0"/>
              <a:t>transmitir automaticamente </a:t>
            </a:r>
            <a:r>
              <a:rPr lang="pt-BR" dirty="0"/>
              <a:t>dados para uma casa com </a:t>
            </a:r>
            <a:r>
              <a:rPr lang="pt-BR" dirty="0" err="1"/>
              <a:t>AmI</a:t>
            </a:r>
            <a:r>
              <a:rPr lang="pt-BR" dirty="0"/>
              <a:t> através do dispositivo 2, que processará </a:t>
            </a:r>
            <a:r>
              <a:rPr lang="pt-BR" dirty="0" smtClean="0"/>
              <a:t>e distribuirá </a:t>
            </a:r>
            <a:r>
              <a:rPr lang="pt-BR" dirty="0"/>
              <a:t>as informações (status do carro, relatórios e alertas) nos dispositivos comuns </a:t>
            </a:r>
            <a:r>
              <a:rPr lang="pt-BR" dirty="0" smtClean="0"/>
              <a:t>da casa </a:t>
            </a:r>
            <a:r>
              <a:rPr lang="pt-BR" dirty="0"/>
              <a:t>(TV digital e </a:t>
            </a:r>
            <a:r>
              <a:rPr lang="pt-BR" i="1" dirty="0" err="1"/>
              <a:t>tablets</a:t>
            </a:r>
            <a:r>
              <a:rPr lang="pt-BR" dirty="0"/>
              <a:t>).</a:t>
            </a:r>
            <a:r>
              <a:rPr lang="pt-BR" dirty="0" smtClean="0"/>
              <a:t>  </a:t>
            </a:r>
            <a:endParaRPr 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87732" y="460658"/>
            <a:ext cx="11642006" cy="6397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400" b="1" dirty="0" smtClean="0"/>
              <a:t>Objetivo específico: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b="1" dirty="0" smtClean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Investigar </a:t>
            </a:r>
            <a:r>
              <a:rPr lang="pt-BR" sz="2400" dirty="0"/>
              <a:t>e analisar trabalhos relacionados aos conceitos abordados nesta </a:t>
            </a:r>
            <a:r>
              <a:rPr lang="pt-BR" sz="2400" dirty="0" smtClean="0"/>
              <a:t>pesquisa </a:t>
            </a:r>
            <a:r>
              <a:rPr lang="en-US" sz="2400" dirty="0" err="1" smtClean="0"/>
              <a:t>verificando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 smtClean="0"/>
              <a:t>semelhantes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o dispositivo Car2AmI com comunicação Wi-Fi para coletar, armazenar </a:t>
            </a:r>
            <a:r>
              <a:rPr lang="pt-BR" sz="2400" dirty="0" smtClean="0"/>
              <a:t>e transmitir </a:t>
            </a:r>
            <a:r>
              <a:rPr lang="pt-BR" sz="2400" dirty="0"/>
              <a:t>de forma automática os dados do automóvel utilizando o adaptador </a:t>
            </a:r>
            <a:r>
              <a:rPr lang="pt-BR" sz="2400" dirty="0" smtClean="0"/>
              <a:t>OBDII Wi-Fi para </a:t>
            </a:r>
            <a:r>
              <a:rPr lang="pt-BR" sz="2400" dirty="0"/>
              <a:t>coletar dados através da porta padrão do </a:t>
            </a:r>
            <a:r>
              <a:rPr lang="pt-BR" sz="2400" dirty="0" smtClean="0"/>
              <a:t>automóvel</a:t>
            </a:r>
            <a:endParaRPr lang="pt-BR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Identificar </a:t>
            </a:r>
            <a:r>
              <a:rPr lang="pt-BR" sz="2400" dirty="0"/>
              <a:t>quais são os dados mais relevantes do automóvel para serem </a:t>
            </a:r>
            <a:r>
              <a:rPr lang="pt-BR" sz="2400" dirty="0" smtClean="0"/>
              <a:t>coletados, </a:t>
            </a:r>
            <a:r>
              <a:rPr lang="en-US" sz="2400" dirty="0" err="1" smtClean="0"/>
              <a:t>armazenados</a:t>
            </a:r>
            <a:r>
              <a:rPr lang="en-US" sz="2400" dirty="0" smtClean="0"/>
              <a:t> </a:t>
            </a:r>
            <a:r>
              <a:rPr lang="en-US" sz="2400" dirty="0"/>
              <a:t>e </a:t>
            </a:r>
            <a:r>
              <a:rPr lang="en-US" sz="2400" dirty="0" err="1" smtClean="0"/>
              <a:t>analisados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um dispositivo para integrar o dispositivo Car2AmI e os </a:t>
            </a:r>
            <a:r>
              <a:rPr lang="pt-BR" sz="2400" dirty="0" smtClean="0"/>
              <a:t>demais dispositivos </a:t>
            </a:r>
            <a:r>
              <a:rPr lang="pt-BR" sz="2400" dirty="0"/>
              <a:t>da casa para processar os dados do automóvel e distribuir as </a:t>
            </a:r>
            <a:r>
              <a:rPr lang="pt-BR" sz="2400" dirty="0" smtClean="0"/>
              <a:t>informações em </a:t>
            </a:r>
            <a:r>
              <a:rPr lang="pt-BR" sz="2400" dirty="0"/>
              <a:t>forma de alertas ou consultas de </a:t>
            </a:r>
            <a:r>
              <a:rPr lang="pt-BR" sz="2400" dirty="0" smtClean="0"/>
              <a:t>relatórios</a:t>
            </a:r>
            <a:endParaRPr lang="pt-BR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Testar </a:t>
            </a:r>
            <a:r>
              <a:rPr lang="pt-BR" sz="2400" dirty="0"/>
              <a:t>os protótipos dos dispositivos enquanto estão sendo desenvolvidos </a:t>
            </a:r>
            <a:r>
              <a:rPr lang="pt-BR" sz="2400" dirty="0" smtClean="0"/>
              <a:t>e analisar os </a:t>
            </a:r>
            <a:r>
              <a:rPr lang="en-US" sz="2400" dirty="0" err="1" smtClean="0"/>
              <a:t>resultados</a:t>
            </a:r>
            <a:r>
              <a:rPr lang="en-US" sz="2400" dirty="0" smtClean="0"/>
              <a:t> </a:t>
            </a:r>
            <a:r>
              <a:rPr lang="en-US" sz="2400" dirty="0" err="1" smtClean="0"/>
              <a:t>iniciais</a:t>
            </a:r>
            <a:endParaRPr lang="en-US" sz="2400" dirty="0"/>
          </a:p>
        </p:txBody>
      </p:sp>
      <p:graphicFrame>
        <p:nvGraphicFramePr>
          <p:cNvPr id="8" name="Diagrama 7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</a:t>
            </a:r>
            <a:r>
              <a:rPr lang="pt-BR" sz="2400" smtClean="0"/>
              <a:t>ou </a:t>
            </a:r>
            <a:r>
              <a:rPr lang="pt-BR" sz="2400" smtClean="0"/>
              <a:t>roteador</a:t>
            </a:r>
            <a:r>
              <a:rPr lang="pt-BR" sz="2400" smtClean="0"/>
              <a:t> </a:t>
            </a:r>
            <a:r>
              <a:rPr lang="pt-BR" sz="2400" dirty="0" smtClean="0"/>
              <a:t>entre duas redes distintas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 </a:t>
            </a:r>
            <a:endParaRPr lang="pt-BR" sz="2400" dirty="0"/>
          </a:p>
        </p:txBody>
      </p:sp>
      <p:pic>
        <p:nvPicPr>
          <p:cNvPr id="18" name="Imagem 17"/>
          <p:cNvPicPr/>
          <p:nvPr/>
        </p:nvPicPr>
        <p:blipFill rotWithShape="1">
          <a:blip r:embed="rId4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70050864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0610" y="376182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3"/>
          <a:srcRect l="62569" t="9825" r="20980" b="50156"/>
          <a:stretch/>
        </p:blipFill>
        <p:spPr bwMode="auto">
          <a:xfrm>
            <a:off x="352770" y="1867034"/>
            <a:ext cx="4623758" cy="379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871878" y="570109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2017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57397" y="588765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D. C. </a:t>
            </a:r>
            <a:r>
              <a:rPr lang="en-US" sz="1400" dirty="0" err="1"/>
              <a:t>Yacchirema</a:t>
            </a:r>
            <a:r>
              <a:rPr lang="en-US" sz="1400" dirty="0"/>
              <a:t> and </a:t>
            </a:r>
            <a:r>
              <a:rPr lang="en-US" sz="1400" dirty="0" err="1" smtClean="0"/>
              <a:t>C.Palau</a:t>
            </a:r>
            <a:r>
              <a:rPr lang="en-US" sz="1400" dirty="0" smtClean="0"/>
              <a:t>, 2016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07209" y="1312279"/>
            <a:ext cx="3888265" cy="54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79882" t="24275" r="3420" b="42573"/>
          <a:stretch/>
        </p:blipFill>
        <p:spPr>
          <a:xfrm>
            <a:off x="5338286" y="1232998"/>
            <a:ext cx="6627700" cy="4641513"/>
          </a:xfrm>
          <a:prstGeom prst="rect">
            <a:avLst/>
          </a:prstGeom>
          <a:ln>
            <a:noFill/>
          </a:ln>
        </p:spPr>
      </p:pic>
      <p:sp>
        <p:nvSpPr>
          <p:cNvPr id="5" name="Elipse 4"/>
          <p:cNvSpPr/>
          <p:nvPr/>
        </p:nvSpPr>
        <p:spPr>
          <a:xfrm>
            <a:off x="1745673" y="2576951"/>
            <a:ext cx="858981" cy="757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8913112" y="1736424"/>
            <a:ext cx="858981" cy="480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823709" y="615446"/>
            <a:ext cx="3656853" cy="5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16817839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35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15" name="Imagem 14"/>
          <p:cNvPicPr/>
          <p:nvPr/>
        </p:nvPicPr>
        <p:blipFill rotWithShape="1">
          <a:blip r:embed="rId3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a 26"/>
          <p:cNvGraphicFramePr/>
          <p:nvPr>
            <p:extLst>
              <p:ext uri="{D42A27DB-BD31-4B8C-83A1-F6EECF244321}">
                <p14:modId xmlns:p14="http://schemas.microsoft.com/office/powerpoint/2010/main" val="243222054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</a:t>
            </a:r>
            <a:r>
              <a:rPr lang="pt-BR" dirty="0" smtClean="0"/>
              <a:t>veículos</a:t>
            </a:r>
            <a:endParaRPr lang="pt-BR" dirty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</a:t>
            </a:r>
            <a:r>
              <a:rPr lang="pt-BR" dirty="0" smtClean="0"/>
              <a:t>regras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16747209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370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5841230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062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Padrões On-Board Diagnostic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Catalisador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59348065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0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163773" y="595112"/>
            <a:ext cx="11831668" cy="3003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On-Board Diagnostic II (OBDII)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sz="24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Segue padrões estabelecidos pela </a:t>
            </a:r>
            <a:r>
              <a:rPr lang="pt-BR" dirty="0" err="1" smtClean="0"/>
              <a:t>Society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Automotive</a:t>
            </a:r>
            <a:r>
              <a:rPr lang="pt-BR" dirty="0" smtClean="0"/>
              <a:t> </a:t>
            </a:r>
            <a:r>
              <a:rPr lang="pt-BR" dirty="0" err="1" smtClean="0"/>
              <a:t>Engineers</a:t>
            </a:r>
            <a:r>
              <a:rPr lang="pt-BR" dirty="0" smtClean="0"/>
              <a:t> (SAE)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pela </a:t>
            </a:r>
            <a:r>
              <a:rPr lang="pt-BR" dirty="0" err="1" smtClean="0"/>
              <a:t>International</a:t>
            </a:r>
            <a:r>
              <a:rPr lang="pt-BR" dirty="0" smtClean="0"/>
              <a:t> Standards </a:t>
            </a:r>
            <a:r>
              <a:rPr lang="pt-BR" dirty="0" err="1" smtClean="0"/>
              <a:t>Organization</a:t>
            </a:r>
            <a:r>
              <a:rPr lang="pt-BR" dirty="0"/>
              <a:t> </a:t>
            </a:r>
            <a:r>
              <a:rPr lang="pt-BR" dirty="0" smtClean="0"/>
              <a:t>(ISO)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Veículos fabricados desde 1996 no Estados Unidos e Europa obrigatoriamente adotam o padrão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Brasil é obrigatório a partir de 2010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CAN Bus</a:t>
            </a:r>
            <a:endParaRPr lang="pt-BR" sz="14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64097588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67331031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968994"/>
            <a:ext cx="11357417" cy="564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Proposição de um Sistema Embarcado de Diagnóstico Veicular Integrado a Ambientes Inteligentes.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/>
              <a:t>Por que conceber o sistema </a:t>
            </a:r>
            <a:r>
              <a:rPr lang="pt-BR" sz="2400" dirty="0" smtClean="0"/>
              <a:t>?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Pretende-se desenvolver um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que coleta e armazena dados do </a:t>
            </a:r>
            <a:r>
              <a:rPr lang="pt-BR" sz="2400" b="1" dirty="0" smtClean="0"/>
              <a:t>veículo</a:t>
            </a:r>
            <a:r>
              <a:rPr lang="pt-BR" sz="2400" dirty="0" smtClean="0"/>
              <a:t>, e, um outro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no </a:t>
            </a:r>
            <a:r>
              <a:rPr lang="pt-BR" sz="2400" b="1" dirty="0" smtClean="0"/>
              <a:t>Ambiente Inteligente</a:t>
            </a:r>
            <a:r>
              <a:rPr lang="pt-BR" sz="2400" dirty="0" smtClean="0"/>
              <a:t> da casa, para receber os dados e processá-los.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Investigar as tecnologias associadas, bem como, trabalhos relacionados, a fim de, embasar a proposta.</a:t>
            </a:r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a 25"/>
          <p:cNvGraphicFramePr/>
          <p:nvPr>
            <p:extLst>
              <p:ext uri="{D42A27DB-BD31-4B8C-83A1-F6EECF244321}">
                <p14:modId xmlns:p14="http://schemas.microsoft.com/office/powerpoint/2010/main" val="1355951406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63609" t="15018" r="22735" b="42357"/>
          <a:stretch/>
        </p:blipFill>
        <p:spPr>
          <a:xfrm>
            <a:off x="4408743" y="1219001"/>
            <a:ext cx="4010891" cy="411480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852565" y="56413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 err="1" smtClean="0"/>
              <a:t>Meseguer</a:t>
            </a:r>
            <a:r>
              <a:rPr lang="pt-BR" sz="1400" i="1" dirty="0" smtClean="0"/>
              <a:t> et al., </a:t>
            </a:r>
            <a:r>
              <a:rPr lang="pt-BR" sz="1400" dirty="0" smtClean="0"/>
              <a:t>2017</a:t>
            </a:r>
            <a:endParaRPr lang="pt-BR" sz="14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63902" y="609313"/>
            <a:ext cx="4839419" cy="563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pequeno e médio porte</a:t>
            </a:r>
            <a:endParaRPr lang="pt-BR" sz="2400" dirty="0"/>
          </a:p>
        </p:txBody>
      </p:sp>
      <p:pic>
        <p:nvPicPr>
          <p:cNvPr id="17" name="Imagem 16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82330" y="5310355"/>
            <a:ext cx="2254274" cy="12378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1363839" y="3211104"/>
            <a:ext cx="1291257" cy="7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1337040" y="4033060"/>
            <a:ext cx="1318056" cy="70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121424" y="3165899"/>
            <a:ext cx="1776089" cy="1656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67005" t="28150" r="24151" b="49892"/>
          <a:stretch/>
        </p:blipFill>
        <p:spPr>
          <a:xfrm>
            <a:off x="488646" y="1190132"/>
            <a:ext cx="1633728" cy="14068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2799261" y="1250830"/>
            <a:ext cx="1089770" cy="1320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8"/>
          <a:srcRect l="67854" t="23413" r="24363" b="43004"/>
          <a:stretch/>
        </p:blipFill>
        <p:spPr>
          <a:xfrm>
            <a:off x="3605129" y="1296639"/>
            <a:ext cx="242189" cy="34346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9"/>
          <a:srcRect l="60446" t="10825" r="33540" b="81836"/>
          <a:stretch/>
        </p:blipFill>
        <p:spPr>
          <a:xfrm>
            <a:off x="9478347" y="1880080"/>
            <a:ext cx="2131703" cy="854923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049588" y="3217655"/>
            <a:ext cx="2989219" cy="195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Caixa preta</a:t>
            </a:r>
          </a:p>
          <a:p>
            <a:r>
              <a:rPr lang="pt-BR" sz="2400" dirty="0" smtClean="0"/>
              <a:t>Diagnóstico</a:t>
            </a:r>
          </a:p>
          <a:p>
            <a:r>
              <a:rPr lang="pt-BR" sz="2400" dirty="0" smtClean="0"/>
              <a:t>Central multimídia</a:t>
            </a:r>
          </a:p>
          <a:p>
            <a:r>
              <a:rPr lang="pt-BR" sz="2400" dirty="0" smtClean="0"/>
              <a:t>Sistema de alarme</a:t>
            </a:r>
            <a:endParaRPr lang="pt-BR" sz="24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243510" y="2763525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Fonte: http://</a:t>
            </a:r>
            <a:r>
              <a:rPr lang="pt-BR" sz="1400" dirty="0" smtClean="0"/>
              <a:t>www.carberry.it</a:t>
            </a:r>
            <a:endParaRPr lang="pt-BR" sz="14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2741876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</a:t>
            </a:r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</a:t>
            </a:r>
          </a:p>
          <a:p>
            <a:endParaRPr lang="pt-BR" sz="24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530639286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95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289469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Veículos da Volvo enviam dados para as concessionárias analisá-los, para avaliar o desgaste de peças, tais como: Filtros de ar; Baterias; Freios e Embreagens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Melhor desempenho dos veículos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Maior produtividade no transporte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/>
              <a:t>“Os dados são o novo petróleo, </a:t>
            </a:r>
            <a:r>
              <a:rPr lang="pt-BR" sz="2400" dirty="0" smtClean="0"/>
              <a:t>como dizem muitos executivos de grandes multinacionais. </a:t>
            </a:r>
            <a:r>
              <a:rPr lang="pt-BR" sz="2400" dirty="0"/>
              <a:t>Nesse contexto, podemos aprimorar cada vez mais os nossos serviços justamente pela análise e aproveitamento de dados</a:t>
            </a:r>
            <a:r>
              <a:rPr lang="pt-BR" sz="2400" dirty="0" smtClean="0"/>
              <a:t>”. Roberto Leoncini, </a:t>
            </a:r>
            <a:r>
              <a:rPr lang="pt-BR" sz="2400" dirty="0" err="1" smtClean="0"/>
              <a:t>Mercedez-Benz</a:t>
            </a:r>
            <a:r>
              <a:rPr lang="pt-BR" sz="2400" dirty="0" smtClean="0"/>
              <a:t> do Brasil. 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476" t="33123" r="24664" b="30362"/>
          <a:stretch/>
        </p:blipFill>
        <p:spPr>
          <a:xfrm>
            <a:off x="3041783" y="432059"/>
            <a:ext cx="5356229" cy="2451156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39260447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484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3900" y="511158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Critérios de seleção dos trabalhos relacionados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92188945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tângulo 1"/>
          <p:cNvSpPr/>
          <p:nvPr/>
        </p:nvSpPr>
        <p:spPr>
          <a:xfrm>
            <a:off x="223900" y="1348239"/>
            <a:ext cx="1157318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a.</a:t>
            </a:r>
            <a:r>
              <a:rPr lang="en-US" sz="2400" dirty="0" smtClean="0"/>
              <a:t> </a:t>
            </a:r>
            <a:r>
              <a:rPr lang="en-US" sz="2400" dirty="0" err="1" smtClean="0"/>
              <a:t>Utiliza</a:t>
            </a:r>
            <a:r>
              <a:rPr lang="en-US" sz="2400" dirty="0" smtClean="0"/>
              <a:t> </a:t>
            </a:r>
            <a:r>
              <a:rPr lang="en-US" sz="2400" dirty="0" err="1" smtClean="0"/>
              <a:t>adaptador</a:t>
            </a:r>
            <a:r>
              <a:rPr lang="en-US" sz="2400" dirty="0" smtClean="0"/>
              <a:t> OBDII?</a:t>
            </a:r>
          </a:p>
          <a:p>
            <a:pPr algn="just"/>
            <a:endParaRPr lang="en-US" sz="2400" dirty="0"/>
          </a:p>
          <a:p>
            <a:pPr algn="just"/>
            <a:r>
              <a:rPr lang="pt-BR" sz="2400" b="1" dirty="0"/>
              <a:t>b. </a:t>
            </a:r>
            <a:r>
              <a:rPr lang="pt-BR" sz="2400" dirty="0"/>
              <a:t>Utiliza </a:t>
            </a:r>
            <a:r>
              <a:rPr lang="pt-BR" sz="2400" i="1" dirty="0"/>
              <a:t>hardware </a:t>
            </a:r>
            <a:r>
              <a:rPr lang="pt-BR" sz="2400" dirty="0"/>
              <a:t>dedicado para coletar e armazenar dados </a:t>
            </a:r>
            <a:r>
              <a:rPr lang="pt-BR" sz="2400" dirty="0">
                <a:solidFill>
                  <a:srgbClr val="FF0000"/>
                </a:solidFill>
              </a:rPr>
              <a:t>por meio do adaptador OBDII</a:t>
            </a:r>
            <a:r>
              <a:rPr lang="pt-BR" sz="2400" dirty="0"/>
              <a:t>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c</a:t>
            </a:r>
            <a:r>
              <a:rPr lang="pt-BR" sz="2400" b="1" dirty="0"/>
              <a:t>. </a:t>
            </a:r>
            <a:r>
              <a:rPr lang="pt-BR" sz="2400" dirty="0"/>
              <a:t>Utiliza </a:t>
            </a:r>
            <a:r>
              <a:rPr lang="pt-BR" sz="2400" i="1" dirty="0"/>
              <a:t>smartphone </a:t>
            </a:r>
            <a:r>
              <a:rPr lang="pt-BR" sz="2400" dirty="0"/>
              <a:t>para coletar dados?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d</a:t>
            </a:r>
            <a:r>
              <a:rPr lang="pt-BR" sz="2400" b="1" dirty="0"/>
              <a:t>. </a:t>
            </a:r>
            <a:r>
              <a:rPr lang="pt-BR" sz="2400" dirty="0"/>
              <a:t>Possui um modelo de comunicação entre dispositivos (</a:t>
            </a:r>
            <a:r>
              <a:rPr lang="pt-BR" sz="2400" i="1" dirty="0"/>
              <a:t>gateway</a:t>
            </a:r>
            <a:r>
              <a:rPr lang="pt-BR" sz="2400" dirty="0"/>
              <a:t>)?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e</a:t>
            </a:r>
            <a:r>
              <a:rPr lang="pt-BR" sz="2400" b="1" dirty="0"/>
              <a:t>. </a:t>
            </a:r>
            <a:r>
              <a:rPr lang="pt-BR" sz="2400" dirty="0"/>
              <a:t>Faz processamento local dos dados?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f</a:t>
            </a:r>
            <a:r>
              <a:rPr lang="pt-BR" sz="2400" b="1" dirty="0"/>
              <a:t>. </a:t>
            </a:r>
            <a:r>
              <a:rPr lang="pt-BR" sz="2400" dirty="0"/>
              <a:t>Integra o automóvel a algum ambiente?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g</a:t>
            </a:r>
            <a:r>
              <a:rPr lang="pt-BR" sz="2400" b="1" dirty="0"/>
              <a:t>. </a:t>
            </a:r>
            <a:r>
              <a:rPr lang="pt-BR" sz="2400" dirty="0"/>
              <a:t>Há interação humano computador por meio dispositivos comuns, tais como, TV </a:t>
            </a:r>
            <a:r>
              <a:rPr lang="pt-BR" sz="2400" dirty="0" smtClean="0"/>
              <a:t>digital, </a:t>
            </a:r>
            <a:r>
              <a:rPr lang="en-US" sz="2400" i="1" dirty="0" smtClean="0"/>
              <a:t>smartphones </a:t>
            </a:r>
            <a:r>
              <a:rPr lang="en-US" sz="2400" dirty="0"/>
              <a:t>e </a:t>
            </a:r>
            <a:r>
              <a:rPr lang="en-US" sz="2400" i="1" dirty="0"/>
              <a:t>tablets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696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3900" y="511158"/>
            <a:ext cx="11075024" cy="58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Critérios de seleção dos trabalhos relacionados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21829" t="21877" r="39327" b="16800"/>
          <a:stretch/>
        </p:blipFill>
        <p:spPr>
          <a:xfrm>
            <a:off x="1702945" y="1197614"/>
            <a:ext cx="6128983" cy="51587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98302" y="6385023"/>
            <a:ext cx="507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de comparação dos trabalhos relacionados</a:t>
            </a:r>
            <a:endParaRPr lang="pt-BR" sz="1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37052" t="36013" r="54664" b="53833"/>
          <a:stretch/>
        </p:blipFill>
        <p:spPr>
          <a:xfrm>
            <a:off x="314584" y="1197614"/>
            <a:ext cx="1009935" cy="6960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-1165" y="1845181"/>
            <a:ext cx="164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Legenda</a:t>
            </a:r>
            <a:endParaRPr lang="pt-BR" sz="1400" dirty="0"/>
          </a:p>
        </p:txBody>
      </p:sp>
      <p:sp>
        <p:nvSpPr>
          <p:cNvPr id="6" name="Retângulo 5"/>
          <p:cNvSpPr/>
          <p:nvPr/>
        </p:nvSpPr>
        <p:spPr>
          <a:xfrm>
            <a:off x="4404660" y="1197614"/>
            <a:ext cx="1475637" cy="51874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8066741" y="4338539"/>
            <a:ext cx="3849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c. </a:t>
            </a:r>
            <a:r>
              <a:rPr lang="pt-BR" sz="2400" dirty="0"/>
              <a:t>Utiliza </a:t>
            </a:r>
            <a:r>
              <a:rPr lang="pt-BR" sz="2400" i="1" dirty="0"/>
              <a:t>smartphone </a:t>
            </a:r>
            <a:r>
              <a:rPr lang="pt-BR" sz="2400" dirty="0"/>
              <a:t>para coletar dados?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066742" y="1858825"/>
            <a:ext cx="384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a.</a:t>
            </a:r>
            <a:r>
              <a:rPr lang="en-US" sz="2400" dirty="0"/>
              <a:t>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/>
              <a:t>adaptador</a:t>
            </a:r>
            <a:r>
              <a:rPr lang="en-US" sz="2400" dirty="0"/>
              <a:t> OBDII?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066741" y="2792813"/>
            <a:ext cx="3961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b.</a:t>
            </a:r>
            <a:r>
              <a:rPr lang="en-US" sz="2400" dirty="0" smtClean="0"/>
              <a:t>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 smtClean="0"/>
              <a:t>dispositivo</a:t>
            </a:r>
            <a:r>
              <a:rPr lang="en-US" sz="2400" dirty="0" smtClean="0"/>
              <a:t> </a:t>
            </a:r>
            <a:r>
              <a:rPr lang="en-US" sz="2400" dirty="0" err="1" smtClean="0"/>
              <a:t>dedicado</a:t>
            </a:r>
            <a:r>
              <a:rPr lang="en-US" sz="2400" dirty="0" smtClean="0"/>
              <a:t> </a:t>
            </a:r>
          </a:p>
          <a:p>
            <a:pPr algn="just"/>
            <a:r>
              <a:rPr lang="en-US" sz="2400" dirty="0" smtClean="0"/>
              <a:t>para </a:t>
            </a:r>
            <a:r>
              <a:rPr lang="en-US" sz="2400" dirty="0" err="1" smtClean="0"/>
              <a:t>coletar</a:t>
            </a:r>
            <a:r>
              <a:rPr lang="en-US" sz="2400" dirty="0" smtClean="0"/>
              <a:t> e </a:t>
            </a:r>
            <a:r>
              <a:rPr lang="en-US" sz="2400" dirty="0" err="1" smtClean="0"/>
              <a:t>armazenar</a:t>
            </a:r>
            <a:r>
              <a:rPr lang="en-US" sz="2400" dirty="0" smtClean="0"/>
              <a:t> dados?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160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animBg="1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180075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180075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3333791" y="1422664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2957170" y="2313362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199009" y="3148816"/>
            <a:ext cx="26233" cy="53826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/>
          <a:srcRect l="40455" t="60567" r="56730" b="29058"/>
          <a:stretch/>
        </p:blipFill>
        <p:spPr>
          <a:xfrm>
            <a:off x="3490839" y="3717322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5061314" y="416369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270704" y="489097"/>
            <a:ext cx="11264804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Proposição de um Sistema </a:t>
            </a:r>
            <a:r>
              <a:rPr lang="pt-BR" sz="2400" b="1" dirty="0"/>
              <a:t>E</a:t>
            </a:r>
            <a:r>
              <a:rPr lang="pt-BR" sz="2400" b="1" dirty="0" smtClean="0"/>
              <a:t>mbarcado de Diagnóstico Veicular Integrado a Ambientes Inteligentes</a:t>
            </a:r>
            <a:endParaRPr lang="pt-BR" sz="2200" b="1" dirty="0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31213181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m 22"/>
          <p:cNvPicPr/>
          <p:nvPr/>
        </p:nvPicPr>
        <p:blipFill rotWithShape="1">
          <a:blip r:embed="rId12"/>
          <a:srcRect l="82424" t="38077" r="3098" b="42238"/>
          <a:stretch/>
        </p:blipFill>
        <p:spPr bwMode="auto">
          <a:xfrm>
            <a:off x="5723828" y="1518926"/>
            <a:ext cx="6384911" cy="462080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Seta para baixo 24"/>
          <p:cNvSpPr/>
          <p:nvPr/>
        </p:nvSpPr>
        <p:spPr>
          <a:xfrm rot="9562560">
            <a:off x="6852791" y="5112203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6070651" y="5672979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endParaRPr lang="pt-B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10395680" y="2410964"/>
            <a:ext cx="876232" cy="110333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7477669" y="3514298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728200" y="2840238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ixaDeTexto 29"/>
          <p:cNvSpPr txBox="1"/>
          <p:nvPr/>
        </p:nvSpPr>
        <p:spPr>
          <a:xfrm>
            <a:off x="9728200" y="555337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conectados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Análise </a:t>
            </a:r>
            <a:r>
              <a:rPr lang="pt-BR" sz="2000" dirty="0" smtClean="0"/>
              <a:t>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407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2797791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40148" y="4909624"/>
            <a:ext cx="5078437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40962" t="42047" r="48423" b="43792"/>
          <a:stretch/>
        </p:blipFill>
        <p:spPr>
          <a:xfrm>
            <a:off x="8687972" y="5160105"/>
            <a:ext cx="1294228" cy="97067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354492" y="620246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110858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53215" y="3460649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16384" t="23782" r="34000" b="51180"/>
          <a:stretch/>
        </p:blipFill>
        <p:spPr>
          <a:xfrm>
            <a:off x="5884799" y="3197657"/>
            <a:ext cx="6224837" cy="199332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039536" y="5190978"/>
            <a:ext cx="2454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 de dados 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6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b="1" dirty="0" smtClean="0"/>
              <a:t>Ambientes 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 smtClean="0"/>
              <a:t>pervasiva</a:t>
            </a:r>
            <a:endParaRPr lang="pt-BR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4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223399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9484" y="2236759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9"/>
          <a:srcRect l="61385" t="9714" r="21654" b="37274"/>
          <a:stretch/>
        </p:blipFill>
        <p:spPr>
          <a:xfrm>
            <a:off x="7305300" y="832826"/>
            <a:ext cx="2790688" cy="218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0"/>
          <a:srcRect l="62714" t="25062" r="19500" b="44947"/>
          <a:stretch/>
        </p:blipFill>
        <p:spPr>
          <a:xfrm>
            <a:off x="7375193" y="3847272"/>
            <a:ext cx="2720795" cy="203970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33895" y="5886979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dos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378352" y="3065872"/>
            <a:ext cx="263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Conectividade dos dispositivos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659500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5585" y="1012870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/>
          <p:nvPr/>
        </p:nvPicPr>
        <p:blipFill rotWithShape="1">
          <a:blip r:embed="rId9"/>
          <a:srcRect l="64794" t="22267" r="21445" b="47290"/>
          <a:stretch/>
        </p:blipFill>
        <p:spPr bwMode="auto">
          <a:xfrm>
            <a:off x="7798376" y="1280158"/>
            <a:ext cx="2288160" cy="2278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0"/>
          <a:srcRect l="10615" t="28708" r="47269" b="33530"/>
          <a:stretch/>
        </p:blipFill>
        <p:spPr>
          <a:xfrm>
            <a:off x="8153907" y="4609259"/>
            <a:ext cx="1709845" cy="861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27056" y="545088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Alertas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888925" y="3584248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Protótipo do dispositivo Car2AmI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26423" t="22961" r="44846" b="29221"/>
          <a:stretch/>
        </p:blipFill>
        <p:spPr>
          <a:xfrm>
            <a:off x="6441744" y="829263"/>
            <a:ext cx="4421875" cy="41377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9"/>
          <a:srcRect l="15336" t="46366" r="68768" b="19189"/>
          <a:stretch/>
        </p:blipFill>
        <p:spPr>
          <a:xfrm>
            <a:off x="1628320" y="1365280"/>
            <a:ext cx="2903779" cy="35377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283637" y="4968955"/>
            <a:ext cx="346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Tela de comandos AT do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PuTTY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086134" y="4986998"/>
            <a:ext cx="346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Microprocessador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683948" y="5574605"/>
            <a:ext cx="840819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smtClean="0"/>
              <a:t>Investigação do envio e recepção de dados do adaptador OBDII;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smtClean="0"/>
              <a:t>Testes de conexão entre dispositivo Car2AmI e adaptador OBDII.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540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2355877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Caso de uso 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Unidade de Controle Eletrônico (UCE)</a:t>
            </a:r>
            <a:endParaRPr lang="pt-BR" sz="1400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824051" y="677871"/>
            <a:ext cx="2355877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53415" y="6057616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Conjunto de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20" t="26443" r="9600" b="48960"/>
          <a:stretch/>
        </p:blipFill>
        <p:spPr bwMode="auto">
          <a:xfrm>
            <a:off x="401489" y="3077583"/>
            <a:ext cx="11415373" cy="3000391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24050" y="677871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Resultados iniciais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99027" y="1403478"/>
            <a:ext cx="10529749" cy="1312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Aproximadamente 6 horas de ensaio na bancada do motor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Entre 15 e 20 minutos foram gerados um conjunto de dados de 140x15</a:t>
            </a:r>
          </a:p>
        </p:txBody>
      </p:sp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3907211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Conjunto de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20" t="26443" r="9600" b="48960"/>
          <a:stretch/>
        </p:blipFill>
        <p:spPr bwMode="auto">
          <a:xfrm>
            <a:off x="674444" y="1160058"/>
            <a:ext cx="11144517" cy="2736961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09898" y="500448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Protótipo do dispositivo do 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 (</a:t>
            </a:r>
            <a:r>
              <a:rPr lang="pt-BR" sz="2400" b="1" i="1" dirty="0" smtClean="0"/>
              <a:t>gateway</a:t>
            </a:r>
            <a:r>
              <a:rPr lang="pt-BR" sz="2400" b="1" dirty="0" smtClean="0"/>
              <a:t>)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24051" y="4469930"/>
            <a:ext cx="10872080" cy="189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Utilização de técnicas de inteligência artificial para analisar o conjunto de dados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Investigação da técnica mais adequada para o volume de dados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 Propósito desejado</a:t>
            </a:r>
          </a:p>
        </p:txBody>
      </p:sp>
    </p:spTree>
    <p:extLst>
      <p:ext uri="{BB962C8B-B14F-4D97-AF65-F5344CB8AC3E}">
        <p14:creationId xmlns:p14="http://schemas.microsoft.com/office/powerpoint/2010/main" val="6146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Cronograma de atividades</a:t>
            </a:r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89947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</a:t>
                      </a:r>
                      <a:r>
                        <a:rPr lang="pt-BR" sz="1600" dirty="0" smtClean="0">
                          <a:effectLst/>
                        </a:rPr>
                        <a:t>técnicas</a:t>
                      </a:r>
                      <a:r>
                        <a:rPr lang="pt-BR" sz="1600" baseline="0" dirty="0" smtClean="0">
                          <a:effectLst/>
                        </a:rPr>
                        <a:t> de inteligência artificial</a:t>
                      </a:r>
                      <a:r>
                        <a:rPr lang="pt-BR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Resultados iniciais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</a:t>
                      </a:r>
                      <a:r>
                        <a:rPr lang="pt-BR" sz="1600" dirty="0" smtClean="0">
                          <a:effectLst/>
                        </a:rPr>
                        <a:t>iniciais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04716" y="2893325"/>
            <a:ext cx="11575195" cy="320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Pontos positivos: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Trabalho diferente dos demais, no aspecto de adicionar recursos em tecnologias existentes (por exemplo, Ambientes Inteligentes consultando o status do carro e receber alertas)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Capacidade de gerar diversas análises com os dados coletados (por exemplo, impacto do defeito de um dos sensores ou falha de um conjunto de sensores)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55671" y="476142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Conclusão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04716" y="1067512"/>
            <a:ext cx="11645708" cy="182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Desafios: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Dados obtidos dos carros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Técnicas de inteligência artificial que serão aplicadas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3"/>
          <a:srcRect l="7180" t="31884" r="75413" b="31580"/>
          <a:stretch/>
        </p:blipFill>
        <p:spPr bwMode="auto">
          <a:xfrm>
            <a:off x="689167" y="1351006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4"/>
          <a:srcRect l="9336" t="37280" r="76408" b="32895"/>
          <a:stretch/>
        </p:blipFill>
        <p:spPr bwMode="auto">
          <a:xfrm>
            <a:off x="6510827" y="1351006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15048" y="580701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Ambientes 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 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tângulo 1"/>
          <p:cNvSpPr/>
          <p:nvPr/>
        </p:nvSpPr>
        <p:spPr>
          <a:xfrm>
            <a:off x="556920" y="5842544"/>
            <a:ext cx="5822491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Principal objetivo é facilitar a vida </a:t>
            </a:r>
            <a:r>
              <a:rPr lang="pt-BR" sz="2400" dirty="0" smtClean="0"/>
              <a:t>humana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3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4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144121981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Cenário 2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Cenário 3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4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44: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59009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Redes veiculares – V2X veículo para tudo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80686" y="1385409"/>
            <a:ext cx="11656097" cy="486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comunicação entre veículos ou entre veículos e infraestrutura da estrada que se comunicam entre si via interface sem fio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Segurança e controle tráfego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Possui 3 tipos de arquiteturas: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Ad Hoc puro – </a:t>
            </a:r>
            <a:r>
              <a:rPr lang="pt-BR" i="1" dirty="0" err="1" smtClean="0"/>
              <a:t>Vehicular</a:t>
            </a:r>
            <a:r>
              <a:rPr lang="pt-BR" i="1" dirty="0" smtClean="0"/>
              <a:t> </a:t>
            </a:r>
            <a:r>
              <a:rPr lang="pt-BR" i="1" dirty="0"/>
              <a:t>Ad Hoc Networks</a:t>
            </a:r>
            <a:r>
              <a:rPr lang="pt-BR" dirty="0"/>
              <a:t> (</a:t>
            </a:r>
            <a:r>
              <a:rPr lang="pt-BR" dirty="0" err="1"/>
              <a:t>VANETs</a:t>
            </a:r>
            <a:r>
              <a:rPr lang="pt-BR" dirty="0" smtClean="0"/>
              <a:t>) comunicação entre veículos (V2V)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Infraestrutura – comunicação entre veículo e pontos fixos na via (V2I)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Híbrida – mistura das arquiteturas anteriores</a:t>
            </a: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i="1" dirty="0" err="1" smtClean="0"/>
              <a:t>Vehicle-to-Everything</a:t>
            </a:r>
            <a:r>
              <a:rPr lang="pt-BR" sz="2400" i="1" dirty="0" smtClean="0"/>
              <a:t> </a:t>
            </a:r>
            <a:r>
              <a:rPr lang="pt-BR" sz="2400" dirty="0" smtClean="0"/>
              <a:t>(V2X) – veículo para tudo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Transporte Inteligente</a:t>
            </a:r>
          </a:p>
        </p:txBody>
      </p:sp>
    </p:spTree>
    <p:extLst>
      <p:ext uri="{BB962C8B-B14F-4D97-AF65-F5344CB8AC3E}">
        <p14:creationId xmlns:p14="http://schemas.microsoft.com/office/powerpoint/2010/main" val="3037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6505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Redes veiculares – V2X veículo para tudo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5285" t="23871" r="42690" b="38669"/>
          <a:stretch/>
        </p:blipFill>
        <p:spPr>
          <a:xfrm>
            <a:off x="393896" y="1415147"/>
            <a:ext cx="5726210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17654" t="47999" r="46692" b="19370"/>
          <a:stretch/>
        </p:blipFill>
        <p:spPr>
          <a:xfrm>
            <a:off x="6620898" y="1485487"/>
            <a:ext cx="5245065" cy="269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384568" y="4987525"/>
            <a:ext cx="600119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Quais dados trafegam nas </a:t>
            </a:r>
            <a:r>
              <a:rPr lang="pt-BR" sz="2400" dirty="0" smtClean="0"/>
              <a:t>redes?</a:t>
            </a:r>
            <a:endParaRPr lang="pt-BR" sz="2400" dirty="0" smtClean="0"/>
          </a:p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De onde se </a:t>
            </a:r>
            <a:r>
              <a:rPr lang="pt-BR" sz="2400" dirty="0" smtClean="0"/>
              <a:t>originam?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677469" y="4935766"/>
            <a:ext cx="6348067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On-board </a:t>
            </a:r>
            <a:r>
              <a:rPr lang="pt-BR" sz="2400" dirty="0" err="1" smtClean="0"/>
              <a:t>Units</a:t>
            </a:r>
            <a:r>
              <a:rPr lang="pt-BR" sz="2400" dirty="0" smtClean="0"/>
              <a:t> (OBU)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Integrados no </a:t>
            </a:r>
            <a:r>
              <a:rPr lang="pt-BR" sz="2400" dirty="0" smtClean="0"/>
              <a:t>veículo</a:t>
            </a:r>
            <a:endParaRPr lang="pt-BR" sz="2400" dirty="0" smtClean="0"/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Adaptados nos veículos com </a:t>
            </a:r>
            <a:r>
              <a:rPr lang="pt-BR" sz="2400" dirty="0" smtClean="0"/>
              <a:t>dispositivos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79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11478" y="473139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Redes veiculares – V2X veículo para tudo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5285" t="23871" r="42690" b="38669"/>
          <a:stretch/>
        </p:blipFill>
        <p:spPr>
          <a:xfrm>
            <a:off x="315913" y="1033006"/>
            <a:ext cx="5088254" cy="2550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878676" y="2333634"/>
            <a:ext cx="5627489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V2AmI – veículo para </a:t>
            </a:r>
            <a:r>
              <a:rPr lang="pt-BR" sz="2400" dirty="0" err="1" smtClean="0"/>
              <a:t>AmI</a:t>
            </a:r>
            <a:r>
              <a:rPr lang="pt-BR" sz="2400" dirty="0" smtClean="0"/>
              <a:t> ?  </a:t>
            </a:r>
            <a:endParaRPr lang="pt-BR" sz="22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9"/>
          <a:srcRect l="61731" t="33939" r="23731" b="46401"/>
          <a:stretch/>
        </p:blipFill>
        <p:spPr>
          <a:xfrm>
            <a:off x="4213716" y="4522086"/>
            <a:ext cx="2179589" cy="1559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/>
          <p:cNvPicPr/>
          <p:nvPr/>
        </p:nvPicPr>
        <p:blipFill rotWithShape="1">
          <a:blip r:embed="rId10"/>
          <a:srcRect l="9336" t="37280" r="76408" b="32895"/>
          <a:stretch/>
        </p:blipFill>
        <p:spPr bwMode="auto">
          <a:xfrm>
            <a:off x="6918274" y="3037337"/>
            <a:ext cx="3790648" cy="319789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>
            <a:off x="6439740" y="524007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0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7856" y="435039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Por que integrar o veículo ao contexto de </a:t>
            </a:r>
            <a:r>
              <a:rPr lang="pt-BR" sz="2400" dirty="0" err="1" smtClean="0"/>
              <a:t>AmI</a:t>
            </a:r>
            <a:r>
              <a:rPr lang="pt-BR" sz="2400" dirty="0" smtClean="0"/>
              <a:t>?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73810" y="3871969"/>
            <a:ext cx="521787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Principal objetivo é facilitar a vida humana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Conectividade e processamento de dados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Exemplos de aplicação: ambientes assistidos e automação residencial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/>
          <a:srcRect l="61667" t="13292" r="13560" b="40608"/>
          <a:stretch/>
        </p:blipFill>
        <p:spPr>
          <a:xfrm>
            <a:off x="498083" y="1027772"/>
            <a:ext cx="4435589" cy="256975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62348" t="25510" r="18940" b="47060"/>
          <a:stretch/>
        </p:blipFill>
        <p:spPr>
          <a:xfrm>
            <a:off x="5923128" y="981126"/>
            <a:ext cx="5430672" cy="2616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130033" y="3898916"/>
            <a:ext cx="5862119" cy="289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Bem de consumo: necessidade de vida, status e sacrifício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Computadores sobre rodas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i="1" dirty="0" smtClean="0"/>
              <a:t>Eletronic </a:t>
            </a:r>
            <a:r>
              <a:rPr lang="pt-BR" sz="2400" i="1" dirty="0" err="1" smtClean="0"/>
              <a:t>Control</a:t>
            </a:r>
            <a:r>
              <a:rPr lang="pt-BR" sz="2400" i="1" dirty="0" smtClean="0"/>
              <a:t> Unit</a:t>
            </a:r>
            <a:r>
              <a:rPr lang="pt-BR" sz="2400" dirty="0" smtClean="0"/>
              <a:t> (ECU)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On-Board </a:t>
            </a:r>
            <a:r>
              <a:rPr lang="pt-BR" sz="2400" dirty="0" err="1" smtClean="0"/>
              <a:t>Diagnostic</a:t>
            </a:r>
            <a:r>
              <a:rPr lang="pt-BR" sz="2400" dirty="0" smtClean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23763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493204" y="4726953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880157" y="1569813"/>
            <a:ext cx="1453184" cy="1549352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1737316" y="3829983"/>
            <a:ext cx="12639" cy="5956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3269673" y="5404925"/>
            <a:ext cx="2172145" cy="335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9"/>
          <a:srcRect l="18463" t="32607" r="54653" b="20601"/>
          <a:stretch/>
        </p:blipFill>
        <p:spPr>
          <a:xfrm>
            <a:off x="5051051" y="823993"/>
            <a:ext cx="2612936" cy="2556864"/>
          </a:xfrm>
          <a:prstGeom prst="rect">
            <a:avLst/>
          </a:prstGeom>
        </p:spPr>
      </p:pic>
      <p:cxnSp>
        <p:nvCxnSpPr>
          <p:cNvPr id="26" name="Conector de seta reta 25"/>
          <p:cNvCxnSpPr/>
          <p:nvPr/>
        </p:nvCxnSpPr>
        <p:spPr>
          <a:xfrm flipV="1">
            <a:off x="3987781" y="1876671"/>
            <a:ext cx="798123" cy="136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10"/>
          <a:srcRect l="64571" t="23757" r="21286" b="42991"/>
          <a:stretch/>
        </p:blipFill>
        <p:spPr>
          <a:xfrm>
            <a:off x="9273310" y="4692880"/>
            <a:ext cx="1933559" cy="1494113"/>
          </a:xfrm>
          <a:prstGeom prst="rect">
            <a:avLst/>
          </a:prstGeom>
        </p:spPr>
      </p:pic>
      <p:cxnSp>
        <p:nvCxnSpPr>
          <p:cNvPr id="34" name="Conector de seta reta 33"/>
          <p:cNvCxnSpPr/>
          <p:nvPr/>
        </p:nvCxnSpPr>
        <p:spPr>
          <a:xfrm>
            <a:off x="7835705" y="2642669"/>
            <a:ext cx="920368" cy="2649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1952444" y="3701836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8094614" y="1510049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4113804" y="845429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0" name="Imagem 29"/>
          <p:cNvPicPr/>
          <p:nvPr/>
        </p:nvPicPr>
        <p:blipFill rotWithShape="1">
          <a:blip r:embed="rId11"/>
          <a:srcRect l="72811" t="26301" r="21937" b="59310"/>
          <a:stretch/>
        </p:blipFill>
        <p:spPr bwMode="auto">
          <a:xfrm>
            <a:off x="2381508" y="1910706"/>
            <a:ext cx="1127465" cy="994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639749" y="1290426"/>
            <a:ext cx="2965559" cy="2101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2"/>
          <a:srcRect l="67402" t="26662" r="23952" b="45678"/>
          <a:stretch/>
        </p:blipFill>
        <p:spPr>
          <a:xfrm>
            <a:off x="8971187" y="2136029"/>
            <a:ext cx="1242509" cy="1306414"/>
          </a:xfrm>
          <a:prstGeom prst="rect">
            <a:avLst/>
          </a:prstGeom>
        </p:spPr>
      </p:pic>
      <p:cxnSp>
        <p:nvCxnSpPr>
          <p:cNvPr id="36" name="Conector de seta reta 35"/>
          <p:cNvCxnSpPr/>
          <p:nvPr/>
        </p:nvCxnSpPr>
        <p:spPr>
          <a:xfrm>
            <a:off x="9568145" y="3528674"/>
            <a:ext cx="0" cy="9535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/>
          <p:cNvPicPr/>
          <p:nvPr/>
        </p:nvPicPr>
        <p:blipFill rotWithShape="1">
          <a:blip r:embed="rId13"/>
          <a:srcRect l="64794" t="22267" r="21445" b="47290"/>
          <a:stretch/>
        </p:blipFill>
        <p:spPr bwMode="auto">
          <a:xfrm>
            <a:off x="10424809" y="643363"/>
            <a:ext cx="1433563" cy="12941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4" name="Conector de seta reta 43"/>
          <p:cNvCxnSpPr/>
          <p:nvPr/>
        </p:nvCxnSpPr>
        <p:spPr>
          <a:xfrm flipV="1">
            <a:off x="9647434" y="1569813"/>
            <a:ext cx="566262" cy="3697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4"/>
          <a:srcRect l="70076" t="29889" r="26666" b="53976"/>
          <a:stretch/>
        </p:blipFill>
        <p:spPr>
          <a:xfrm>
            <a:off x="5863611" y="4692880"/>
            <a:ext cx="697565" cy="1135571"/>
          </a:xfrm>
          <a:prstGeom prst="rect">
            <a:avLst/>
          </a:prstGeom>
        </p:spPr>
      </p:pic>
      <p:cxnSp>
        <p:nvCxnSpPr>
          <p:cNvPr id="53" name="Conector de seta reta 52"/>
          <p:cNvCxnSpPr/>
          <p:nvPr/>
        </p:nvCxnSpPr>
        <p:spPr>
          <a:xfrm flipV="1">
            <a:off x="6312359" y="3468714"/>
            <a:ext cx="0" cy="101355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 flipV="1">
            <a:off x="6685582" y="3392186"/>
            <a:ext cx="2285605" cy="143204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>
            <a:off x="6818314" y="5347286"/>
            <a:ext cx="2152873" cy="57639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7980</TotalTime>
  <Words>2096</Words>
  <Application>Microsoft Office PowerPoint</Application>
  <PresentationFormat>Widescreen</PresentationFormat>
  <Paragraphs>636</Paragraphs>
  <Slides>45</Slides>
  <Notes>40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403</cp:revision>
  <cp:lastPrinted>2018-10-25T13:02:20Z</cp:lastPrinted>
  <dcterms:created xsi:type="dcterms:W3CDTF">2017-04-08T15:49:49Z</dcterms:created>
  <dcterms:modified xsi:type="dcterms:W3CDTF">2018-10-26T02:59:21Z</dcterms:modified>
</cp:coreProperties>
</file>